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Default Extension="wav" ContentType="audio/wav"/>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7" r:id="rId4"/>
    <p:sldId id="258" r:id="rId5"/>
    <p:sldId id="259" r:id="rId6"/>
    <p:sldId id="260" r:id="rId7"/>
    <p:sldId id="256" r:id="rId8"/>
    <p:sldId id="262" r:id="rId9"/>
    <p:sldId id="261" r:id="rId10"/>
    <p:sldId id="263" r:id="rId11"/>
    <p:sldId id="264" r:id="rId12"/>
    <p:sldId id="265" r:id="rId13"/>
    <p:sldId id="266" r:id="rId14"/>
    <p:sldId id="267" r:id="rId15"/>
    <p:sldId id="268" r:id="rId16"/>
    <p:sldId id="269" r:id="rId17"/>
    <p:sldId id="270" r:id="rId18"/>
    <p:sldId id="272" r:id="rId19"/>
    <p:sldId id="271"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800080"/>
    <a:srgbClr val="1E6C20"/>
    <a:srgbClr val="990033"/>
    <a:srgbClr val="FFABBB"/>
    <a:srgbClr val="F3C1FF"/>
    <a:srgbClr val="FF0066"/>
    <a:srgbClr val="CC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ECD6D4-B990-42D5-A50D-F6874F9F8F92}" type="datetimeFigureOut">
              <a:rPr lang="en-US" smtClean="0"/>
              <a:pPr/>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E84E6-05E2-4D1E-A5B7-4FF283ED72B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ECD6D4-B990-42D5-A50D-F6874F9F8F92}" type="datetimeFigureOut">
              <a:rPr lang="en-US" smtClean="0"/>
              <a:pPr/>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E84E6-05E2-4D1E-A5B7-4FF283ED72B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ECD6D4-B990-42D5-A50D-F6874F9F8F92}" type="datetimeFigureOut">
              <a:rPr lang="en-US" smtClean="0"/>
              <a:pPr/>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E84E6-05E2-4D1E-A5B7-4FF283ED72B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55E750-19B7-4B76-BAA0-C3289748C6F1}" type="datetimeFigureOut">
              <a:rPr lang="en-US" smtClean="0">
                <a:solidFill>
                  <a:prstClr val="black">
                    <a:tint val="75000"/>
                  </a:prstClr>
                </a:solidFill>
              </a:rPr>
              <a:pPr/>
              <a:t>2/10/2021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7D08B45-18AC-4538-9E8A-17DD84B2675E}"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55E750-19B7-4B76-BAA0-C3289748C6F1}" type="datetimeFigureOut">
              <a:rPr lang="en-US" smtClean="0">
                <a:solidFill>
                  <a:prstClr val="black">
                    <a:tint val="75000"/>
                  </a:prstClr>
                </a:solidFill>
              </a:rPr>
              <a:pPr/>
              <a:t>2/10/2021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7D08B45-18AC-4538-9E8A-17DD84B2675E}"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55E750-19B7-4B76-BAA0-C3289748C6F1}" type="datetimeFigureOut">
              <a:rPr lang="en-US" smtClean="0">
                <a:solidFill>
                  <a:prstClr val="black">
                    <a:tint val="75000"/>
                  </a:prstClr>
                </a:solidFill>
              </a:rPr>
              <a:pPr/>
              <a:t>2/10/2021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7D08B45-18AC-4538-9E8A-17DD84B2675E}"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55E750-19B7-4B76-BAA0-C3289748C6F1}" type="datetimeFigureOut">
              <a:rPr lang="en-US" smtClean="0">
                <a:solidFill>
                  <a:prstClr val="black">
                    <a:tint val="75000"/>
                  </a:prstClr>
                </a:solidFill>
              </a:rPr>
              <a:pPr/>
              <a:t>2/10/2021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7D08B45-18AC-4538-9E8A-17DD84B2675E}"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55E750-19B7-4B76-BAA0-C3289748C6F1}" type="datetimeFigureOut">
              <a:rPr lang="en-US" smtClean="0">
                <a:solidFill>
                  <a:prstClr val="black">
                    <a:tint val="75000"/>
                  </a:prstClr>
                </a:solidFill>
              </a:rPr>
              <a:pPr/>
              <a:t>2/10/2021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7D08B45-18AC-4538-9E8A-17DD84B2675E}"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55E750-19B7-4B76-BAA0-C3289748C6F1}" type="datetimeFigureOut">
              <a:rPr lang="en-US" smtClean="0">
                <a:solidFill>
                  <a:prstClr val="black">
                    <a:tint val="75000"/>
                  </a:prstClr>
                </a:solidFill>
              </a:rPr>
              <a:pPr/>
              <a:t>2/10/2021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7D08B45-18AC-4538-9E8A-17DD84B2675E}"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55E750-19B7-4B76-BAA0-C3289748C6F1}" type="datetimeFigureOut">
              <a:rPr lang="en-US" smtClean="0">
                <a:solidFill>
                  <a:prstClr val="black">
                    <a:tint val="75000"/>
                  </a:prstClr>
                </a:solidFill>
              </a:rPr>
              <a:pPr/>
              <a:t>2/10/2021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7D08B45-18AC-4538-9E8A-17DD84B2675E}"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55E750-19B7-4B76-BAA0-C3289748C6F1}" type="datetimeFigureOut">
              <a:rPr lang="en-US" smtClean="0">
                <a:solidFill>
                  <a:prstClr val="black">
                    <a:tint val="75000"/>
                  </a:prstClr>
                </a:solidFill>
              </a:rPr>
              <a:pPr/>
              <a:t>2/10/2021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7D08B45-18AC-4538-9E8A-17DD84B2675E}"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ECD6D4-B990-42D5-A50D-F6874F9F8F92}" type="datetimeFigureOut">
              <a:rPr lang="en-US" smtClean="0"/>
              <a:pPr/>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E84E6-05E2-4D1E-A5B7-4FF283ED72BE}"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55E750-19B7-4B76-BAA0-C3289748C6F1}" type="datetimeFigureOut">
              <a:rPr lang="en-US" smtClean="0">
                <a:solidFill>
                  <a:prstClr val="black">
                    <a:tint val="75000"/>
                  </a:prstClr>
                </a:solidFill>
              </a:rPr>
              <a:pPr/>
              <a:t>2/10/2021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7D08B45-18AC-4538-9E8A-17DD84B2675E}"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55E750-19B7-4B76-BAA0-C3289748C6F1}" type="datetimeFigureOut">
              <a:rPr lang="en-US" smtClean="0">
                <a:solidFill>
                  <a:prstClr val="black">
                    <a:tint val="75000"/>
                  </a:prstClr>
                </a:solidFill>
              </a:rPr>
              <a:pPr/>
              <a:t>2/10/2021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7D08B45-18AC-4538-9E8A-17DD84B2675E}"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55E750-19B7-4B76-BAA0-C3289748C6F1}" type="datetimeFigureOut">
              <a:rPr lang="en-US" smtClean="0">
                <a:solidFill>
                  <a:prstClr val="black">
                    <a:tint val="75000"/>
                  </a:prstClr>
                </a:solidFill>
              </a:rPr>
              <a:pPr/>
              <a:t>2/10/2021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7D08B45-18AC-4538-9E8A-17DD84B2675E}"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CD98CD-D566-42F7-B63A-8DEEC6A9597C}" type="datetimeFigureOut">
              <a:rPr lang="en-US" smtClean="0">
                <a:solidFill>
                  <a:prstClr val="black">
                    <a:tint val="75000"/>
                  </a:prstClr>
                </a:solidFill>
              </a:rPr>
              <a:pPr/>
              <a:t>2/10/2021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D19154A-BD67-4E20-9DCE-645D9192F514}"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CD98CD-D566-42F7-B63A-8DEEC6A9597C}" type="datetimeFigureOut">
              <a:rPr lang="en-US" smtClean="0">
                <a:solidFill>
                  <a:prstClr val="black">
                    <a:tint val="75000"/>
                  </a:prstClr>
                </a:solidFill>
              </a:rPr>
              <a:pPr/>
              <a:t>2/10/2021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D19154A-BD67-4E20-9DCE-645D9192F514}"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CD98CD-D566-42F7-B63A-8DEEC6A9597C}" type="datetimeFigureOut">
              <a:rPr lang="en-US" smtClean="0">
                <a:solidFill>
                  <a:prstClr val="black">
                    <a:tint val="75000"/>
                  </a:prstClr>
                </a:solidFill>
              </a:rPr>
              <a:pPr/>
              <a:t>2/10/2021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D19154A-BD67-4E20-9DCE-645D9192F514}"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CD98CD-D566-42F7-B63A-8DEEC6A9597C}" type="datetimeFigureOut">
              <a:rPr lang="en-US" smtClean="0">
                <a:solidFill>
                  <a:prstClr val="black">
                    <a:tint val="75000"/>
                  </a:prstClr>
                </a:solidFill>
              </a:rPr>
              <a:pPr/>
              <a:t>2/10/2021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D19154A-BD67-4E20-9DCE-645D9192F514}"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CD98CD-D566-42F7-B63A-8DEEC6A9597C}" type="datetimeFigureOut">
              <a:rPr lang="en-US" smtClean="0">
                <a:solidFill>
                  <a:prstClr val="black">
                    <a:tint val="75000"/>
                  </a:prstClr>
                </a:solidFill>
              </a:rPr>
              <a:pPr/>
              <a:t>2/10/2021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D19154A-BD67-4E20-9DCE-645D9192F514}"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CD98CD-D566-42F7-B63A-8DEEC6A9597C}" type="datetimeFigureOut">
              <a:rPr lang="en-US" smtClean="0">
                <a:solidFill>
                  <a:prstClr val="black">
                    <a:tint val="75000"/>
                  </a:prstClr>
                </a:solidFill>
              </a:rPr>
              <a:pPr/>
              <a:t>2/10/2021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D19154A-BD67-4E20-9DCE-645D9192F514}"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CD98CD-D566-42F7-B63A-8DEEC6A9597C}" type="datetimeFigureOut">
              <a:rPr lang="en-US" smtClean="0">
                <a:solidFill>
                  <a:prstClr val="black">
                    <a:tint val="75000"/>
                  </a:prstClr>
                </a:solidFill>
              </a:rPr>
              <a:pPr/>
              <a:t>2/10/2021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D19154A-BD67-4E20-9DCE-645D9192F514}"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ECD6D4-B990-42D5-A50D-F6874F9F8F92}" type="datetimeFigureOut">
              <a:rPr lang="en-US" smtClean="0"/>
              <a:pPr/>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E84E6-05E2-4D1E-A5B7-4FF283ED72BE}"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CD98CD-D566-42F7-B63A-8DEEC6A9597C}" type="datetimeFigureOut">
              <a:rPr lang="en-US" smtClean="0">
                <a:solidFill>
                  <a:prstClr val="black">
                    <a:tint val="75000"/>
                  </a:prstClr>
                </a:solidFill>
              </a:rPr>
              <a:pPr/>
              <a:t>2/10/2021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D19154A-BD67-4E20-9DCE-645D9192F514}"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CD98CD-D566-42F7-B63A-8DEEC6A9597C}" type="datetimeFigureOut">
              <a:rPr lang="en-US" smtClean="0">
                <a:solidFill>
                  <a:prstClr val="black">
                    <a:tint val="75000"/>
                  </a:prstClr>
                </a:solidFill>
              </a:rPr>
              <a:pPr/>
              <a:t>2/10/2021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D19154A-BD67-4E20-9DCE-645D9192F514}"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CD98CD-D566-42F7-B63A-8DEEC6A9597C}" type="datetimeFigureOut">
              <a:rPr lang="en-US" smtClean="0">
                <a:solidFill>
                  <a:prstClr val="black">
                    <a:tint val="75000"/>
                  </a:prstClr>
                </a:solidFill>
              </a:rPr>
              <a:pPr/>
              <a:t>2/10/2021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D19154A-BD67-4E20-9DCE-645D9192F514}"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CD98CD-D566-42F7-B63A-8DEEC6A9597C}" type="datetimeFigureOut">
              <a:rPr lang="en-US" smtClean="0">
                <a:solidFill>
                  <a:prstClr val="black">
                    <a:tint val="75000"/>
                  </a:prstClr>
                </a:solidFill>
              </a:rPr>
              <a:pPr/>
              <a:t>2/10/2021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D19154A-BD67-4E20-9DCE-645D9192F514}"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ECD6D4-B990-42D5-A50D-F6874F9F8F92}" type="datetimeFigureOut">
              <a:rPr lang="en-US" smtClean="0"/>
              <a:pPr/>
              <a:t>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3E84E6-05E2-4D1E-A5B7-4FF283ED72B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ECD6D4-B990-42D5-A50D-F6874F9F8F92}" type="datetimeFigureOut">
              <a:rPr lang="en-US" smtClean="0"/>
              <a:pPr/>
              <a:t>2/10/2021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3E84E6-05E2-4D1E-A5B7-4FF283ED72B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ECD6D4-B990-42D5-A50D-F6874F9F8F92}" type="datetimeFigureOut">
              <a:rPr lang="en-US" smtClean="0"/>
              <a:pPr/>
              <a:t>2/10/2021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3E84E6-05E2-4D1E-A5B7-4FF283ED72B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ECD6D4-B990-42D5-A50D-F6874F9F8F92}" type="datetimeFigureOut">
              <a:rPr lang="en-US" smtClean="0"/>
              <a:pPr/>
              <a:t>2/10/2021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3E84E6-05E2-4D1E-A5B7-4FF283ED72B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ECD6D4-B990-42D5-A50D-F6874F9F8F92}" type="datetimeFigureOut">
              <a:rPr lang="en-US" smtClean="0"/>
              <a:pPr/>
              <a:t>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3E84E6-05E2-4D1E-A5B7-4FF283ED72B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ECD6D4-B990-42D5-A50D-F6874F9F8F92}" type="datetimeFigureOut">
              <a:rPr lang="en-US" smtClean="0"/>
              <a:pPr/>
              <a:t>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3E84E6-05E2-4D1E-A5B7-4FF283ED72B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ECD6D4-B990-42D5-A50D-F6874F9F8F92}" type="datetimeFigureOut">
              <a:rPr lang="en-US" smtClean="0"/>
              <a:pPr/>
              <a:t>2/10/2021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3E84E6-05E2-4D1E-A5B7-4FF283ED72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55E750-19B7-4B76-BAA0-C3289748C6F1}" type="datetimeFigureOut">
              <a:rPr lang="en-US" smtClean="0">
                <a:solidFill>
                  <a:prstClr val="black">
                    <a:tint val="75000"/>
                  </a:prstClr>
                </a:solidFill>
              </a:rPr>
              <a:pPr/>
              <a:t>2/10/2021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08B45-18AC-4538-9E8A-17DD84B2675E}"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CD98CD-D566-42F7-B63A-8DEEC6A9597C}" type="datetimeFigureOut">
              <a:rPr lang="en-US" smtClean="0">
                <a:solidFill>
                  <a:prstClr val="black">
                    <a:tint val="75000"/>
                  </a:prstClr>
                </a:solidFill>
              </a:rPr>
              <a:pPr/>
              <a:t>2/10/2021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19154A-BD67-4E20-9DCE-645D9192F514}"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6.wav"/><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21.gif"/><Relationship Id="rId4" Type="http://schemas.openxmlformats.org/officeDocument/2006/relationships/image" Target="../media/image20.gif"/></Relationships>
</file>

<file path=ppt/slides/_rels/slide1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17.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8.gif"/></Relationships>
</file>

<file path=ppt/slides/_rels/slide6.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jpe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audio" Target="../media/audio2.wav"/><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9.jpe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4.wav"/><Relationship Id="rId1" Type="http://schemas.openxmlformats.org/officeDocument/2006/relationships/slideLayout" Target="../slideLayouts/slideLayout2.xml"/><Relationship Id="rId5" Type="http://schemas.openxmlformats.org/officeDocument/2006/relationships/image" Target="../media/image16.gif"/><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OMPAQ\Desktop\Picture1lk-Optimized.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Rectangle 4"/>
          <p:cNvSpPr txBox="1">
            <a:spLocks noChangeArrowheads="1"/>
          </p:cNvSpPr>
          <p:nvPr/>
        </p:nvSpPr>
        <p:spPr>
          <a:xfrm>
            <a:off x="1828800" y="228600"/>
            <a:ext cx="5486400" cy="4876800"/>
          </a:xfrm>
          <a:prstGeom prst="rect">
            <a:avLst/>
          </a:prstGeom>
        </p:spPr>
        <p:txBody>
          <a:bodyPr/>
          <a:lstStyle/>
          <a:p>
            <a:pPr algn="ctr" rtl="1" eaLnBrk="0" fontAlgn="base" hangingPunct="0">
              <a:lnSpc>
                <a:spcPct val="150000"/>
              </a:lnSpc>
              <a:spcBef>
                <a:spcPct val="0"/>
              </a:spcBef>
              <a:spcAft>
                <a:spcPct val="0"/>
              </a:spcAft>
              <a:defRPr/>
            </a:pPr>
            <a:r>
              <a:rPr lang="ar-SA" sz="7000" b="1" dirty="0">
                <a:solidFill>
                  <a:srgbClr val="800080"/>
                </a:solidFill>
              </a:rPr>
              <a:t>لغتي الخـالـدة </a:t>
            </a:r>
          </a:p>
          <a:p>
            <a:pPr algn="ctr" rtl="1" eaLnBrk="0" fontAlgn="base" hangingPunct="0">
              <a:lnSpc>
                <a:spcPct val="150000"/>
              </a:lnSpc>
              <a:spcBef>
                <a:spcPct val="0"/>
              </a:spcBef>
              <a:spcAft>
                <a:spcPct val="0"/>
              </a:spcAft>
              <a:defRPr/>
            </a:pPr>
            <a:r>
              <a:rPr lang="ar-SA" sz="4500" b="1" dirty="0">
                <a:solidFill>
                  <a:srgbClr val="FF0000"/>
                </a:solidFill>
              </a:rPr>
              <a:t>للصف الأول المتوسط </a:t>
            </a:r>
          </a:p>
          <a:p>
            <a:pPr algn="ctr" rtl="1" eaLnBrk="0" fontAlgn="base" hangingPunct="0">
              <a:lnSpc>
                <a:spcPct val="150000"/>
              </a:lnSpc>
              <a:spcBef>
                <a:spcPct val="0"/>
              </a:spcBef>
              <a:spcAft>
                <a:spcPct val="0"/>
              </a:spcAft>
              <a:defRPr/>
            </a:pPr>
            <a:r>
              <a:rPr lang="ar-SA" sz="4000" b="1" dirty="0">
                <a:solidFill>
                  <a:srgbClr val="00B050"/>
                </a:solidFill>
              </a:rPr>
              <a:t>الفصل الدراسي الثاني</a:t>
            </a:r>
            <a:endParaRPr lang="en-US" sz="4000" b="1" dirty="0">
              <a:solidFill>
                <a:srgbClr val="00B05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noAutofit/>
          </a:bodyPr>
          <a:lstStyle/>
          <a:p>
            <a:r>
              <a:rPr lang="ar-SA" sz="3400" b="1" u="sng" dirty="0" smtClean="0">
                <a:solidFill>
                  <a:srgbClr val="1E6C20"/>
                </a:solidFill>
              </a:rPr>
              <a:t>أقرأ وألاحظ المواضع التي استخدم فيها التركيب الملون فيما يأتي:</a:t>
            </a:r>
            <a:endParaRPr lang="en-US" sz="3400" b="1" u="sng" dirty="0">
              <a:solidFill>
                <a:srgbClr val="1E6C20"/>
              </a:solidFill>
            </a:endParaRPr>
          </a:p>
        </p:txBody>
      </p:sp>
      <p:sp>
        <p:nvSpPr>
          <p:cNvPr id="3" name="Content Placeholder 2"/>
          <p:cNvSpPr>
            <a:spLocks noGrp="1"/>
          </p:cNvSpPr>
          <p:nvPr>
            <p:ph idx="1"/>
          </p:nvPr>
        </p:nvSpPr>
        <p:spPr>
          <a:xfrm>
            <a:off x="533400" y="1219200"/>
            <a:ext cx="8229600" cy="4525963"/>
          </a:xfrm>
        </p:spPr>
        <p:txBody>
          <a:bodyPr/>
          <a:lstStyle/>
          <a:p>
            <a:pPr algn="ctr">
              <a:lnSpc>
                <a:spcPct val="150000"/>
              </a:lnSpc>
              <a:buNone/>
            </a:pPr>
            <a:r>
              <a:rPr lang="ar-SA" sz="3800" b="1" dirty="0" smtClean="0">
                <a:cs typeface="+mj-cs"/>
              </a:rPr>
              <a:t>يكون للشباب مثل أعلى </a:t>
            </a:r>
            <a:r>
              <a:rPr lang="ar-SA" sz="3800" b="1" dirty="0" smtClean="0">
                <a:solidFill>
                  <a:srgbClr val="FF0000"/>
                </a:solidFill>
                <a:cs typeface="+mj-cs"/>
              </a:rPr>
              <a:t>يضعه دائمـاً نصب عينيه.</a:t>
            </a:r>
          </a:p>
          <a:p>
            <a:pPr algn="ctr">
              <a:lnSpc>
                <a:spcPct val="150000"/>
              </a:lnSpc>
              <a:buNone/>
            </a:pPr>
            <a:r>
              <a:rPr lang="ar-SA" sz="3800" b="1" dirty="0" smtClean="0">
                <a:cs typeface="+mj-cs"/>
              </a:rPr>
              <a:t>الطالبة المجدة </a:t>
            </a:r>
            <a:r>
              <a:rPr lang="ar-SA" sz="3800" b="1" dirty="0" smtClean="0">
                <a:solidFill>
                  <a:srgbClr val="FF0000"/>
                </a:solidFill>
                <a:cs typeface="+mj-cs"/>
              </a:rPr>
              <a:t>تضع النجاح دائمـاً نصب عينيها</a:t>
            </a:r>
            <a:r>
              <a:rPr lang="ar-SA" dirty="0" smtClean="0">
                <a:solidFill>
                  <a:srgbClr val="FF0000"/>
                </a:solidFill>
              </a:rPr>
              <a:t>.</a:t>
            </a:r>
            <a:endParaRPr lang="en-US" dirty="0">
              <a:solidFill>
                <a:srgbClr val="FF0000"/>
              </a:solidFill>
            </a:endParaRPr>
          </a:p>
        </p:txBody>
      </p:sp>
      <p:sp>
        <p:nvSpPr>
          <p:cNvPr id="4" name="Text Box 4"/>
          <p:cNvSpPr txBox="1">
            <a:spLocks noChangeArrowheads="1"/>
          </p:cNvSpPr>
          <p:nvPr/>
        </p:nvSpPr>
        <p:spPr bwMode="auto">
          <a:xfrm>
            <a:off x="152400" y="3429000"/>
            <a:ext cx="8839200" cy="3016210"/>
          </a:xfrm>
          <a:prstGeom prst="rect">
            <a:avLst/>
          </a:prstGeom>
          <a:noFill/>
          <a:ln w="9525">
            <a:noFill/>
            <a:miter lim="800000"/>
            <a:headEnd/>
            <a:tailEnd/>
          </a:ln>
          <a:effectLst/>
        </p:spPr>
        <p:txBody>
          <a:bodyPr wrap="square">
            <a:spAutoFit/>
          </a:bodyPr>
          <a:lstStyle/>
          <a:p>
            <a:pPr algn="ctr">
              <a:spcBef>
                <a:spcPct val="50000"/>
              </a:spcBef>
            </a:pPr>
            <a:r>
              <a:rPr lang="ar-SA" sz="3800" b="1" u="sng" dirty="0" smtClean="0">
                <a:solidFill>
                  <a:srgbClr val="1E6C20"/>
                </a:solidFill>
                <a:cs typeface="Arial" charset="0"/>
              </a:rPr>
              <a:t>- أملأ الفراغ التالي على غرار ما </a:t>
            </a:r>
            <a:r>
              <a:rPr lang="ar-SA" sz="3800" b="1" u="sng" dirty="0" err="1" smtClean="0">
                <a:solidFill>
                  <a:srgbClr val="1E6C20"/>
                </a:solidFill>
                <a:cs typeface="Arial" charset="0"/>
              </a:rPr>
              <a:t>سبق:</a:t>
            </a:r>
            <a:endParaRPr lang="ar-SA" sz="3800" b="1" u="sng" dirty="0" smtClean="0">
              <a:solidFill>
                <a:srgbClr val="1E6C20"/>
              </a:solidFill>
              <a:cs typeface="Arial" charset="0"/>
            </a:endParaRPr>
          </a:p>
          <a:p>
            <a:pPr algn="r">
              <a:lnSpc>
                <a:spcPct val="150000"/>
              </a:lnSpc>
              <a:spcBef>
                <a:spcPct val="50000"/>
              </a:spcBef>
            </a:pPr>
            <a:r>
              <a:rPr lang="ar-SA" sz="3800" b="1" dirty="0" smtClean="0">
                <a:solidFill>
                  <a:srgbClr val="FF0000"/>
                </a:solidFill>
                <a:cs typeface="Arial" charset="0"/>
              </a:rPr>
              <a:t>الجندي </a:t>
            </a:r>
            <a:r>
              <a:rPr lang="ar-SA" sz="3800" b="1" dirty="0" err="1" smtClean="0">
                <a:solidFill>
                  <a:srgbClr val="FF0000"/>
                </a:solidFill>
                <a:cs typeface="Arial" charset="0"/>
              </a:rPr>
              <a:t>المناضل.........حماية.........دائماً................</a:t>
            </a:r>
            <a:endParaRPr lang="ar-SA" sz="3800" b="1" dirty="0" smtClean="0">
              <a:solidFill>
                <a:srgbClr val="FF0000"/>
              </a:solidFill>
              <a:cs typeface="Arial" charset="0"/>
            </a:endParaRPr>
          </a:p>
          <a:p>
            <a:pPr algn="r">
              <a:lnSpc>
                <a:spcPct val="150000"/>
              </a:lnSpc>
              <a:spcBef>
                <a:spcPct val="50000"/>
              </a:spcBef>
            </a:pPr>
            <a:r>
              <a:rPr lang="ar-SA" sz="3800" b="1" dirty="0" smtClean="0">
                <a:solidFill>
                  <a:srgbClr val="FF0000"/>
                </a:solidFill>
                <a:cs typeface="Arial" charset="0"/>
              </a:rPr>
              <a:t>الطبيبة </a:t>
            </a:r>
            <a:r>
              <a:rPr lang="ar-SA" sz="3800" b="1" dirty="0" err="1" smtClean="0">
                <a:solidFill>
                  <a:srgbClr val="FF0000"/>
                </a:solidFill>
                <a:cs typeface="Arial" charset="0"/>
              </a:rPr>
              <a:t>الحاذقة..............................................</a:t>
            </a:r>
            <a:endParaRPr lang="en-US" sz="3800" b="1" dirty="0">
              <a:solidFill>
                <a:srgbClr val="FF0000"/>
              </a:solidFill>
              <a:cs typeface="Arial" charset="0"/>
            </a:endParaRPr>
          </a:p>
        </p:txBody>
      </p:sp>
      <p:sp>
        <p:nvSpPr>
          <p:cNvPr id="5" name="Text Box 4"/>
          <p:cNvSpPr txBox="1">
            <a:spLocks noChangeArrowheads="1"/>
          </p:cNvSpPr>
          <p:nvPr/>
        </p:nvSpPr>
        <p:spPr bwMode="auto">
          <a:xfrm>
            <a:off x="5334000" y="4419600"/>
            <a:ext cx="1066800" cy="677108"/>
          </a:xfrm>
          <a:prstGeom prst="rect">
            <a:avLst/>
          </a:prstGeom>
          <a:noFill/>
          <a:ln w="9525">
            <a:noFill/>
            <a:miter lim="800000"/>
            <a:headEnd/>
            <a:tailEnd/>
          </a:ln>
          <a:effectLst/>
        </p:spPr>
        <p:txBody>
          <a:bodyPr wrap="square">
            <a:spAutoFit/>
          </a:bodyPr>
          <a:lstStyle/>
          <a:p>
            <a:pPr algn="ctr">
              <a:spcBef>
                <a:spcPct val="50000"/>
              </a:spcBef>
            </a:pPr>
            <a:r>
              <a:rPr lang="ar-SA" sz="3800" b="1" dirty="0" smtClean="0">
                <a:solidFill>
                  <a:srgbClr val="0000FF"/>
                </a:solidFill>
                <a:cs typeface="Arial" charset="0"/>
              </a:rPr>
              <a:t>يضع</a:t>
            </a:r>
            <a:endParaRPr lang="en-US" sz="3800" b="1" dirty="0">
              <a:solidFill>
                <a:srgbClr val="0000FF"/>
              </a:solidFill>
              <a:cs typeface="Arial" charset="0"/>
            </a:endParaRPr>
          </a:p>
        </p:txBody>
      </p:sp>
      <p:sp>
        <p:nvSpPr>
          <p:cNvPr id="6" name="Text Box 4"/>
          <p:cNvSpPr txBox="1">
            <a:spLocks noChangeArrowheads="1"/>
          </p:cNvSpPr>
          <p:nvPr/>
        </p:nvSpPr>
        <p:spPr bwMode="auto">
          <a:xfrm>
            <a:off x="3200400" y="4419600"/>
            <a:ext cx="1143000" cy="677108"/>
          </a:xfrm>
          <a:prstGeom prst="rect">
            <a:avLst/>
          </a:prstGeom>
          <a:noFill/>
          <a:ln w="9525">
            <a:noFill/>
            <a:miter lim="800000"/>
            <a:headEnd/>
            <a:tailEnd/>
          </a:ln>
          <a:effectLst/>
        </p:spPr>
        <p:txBody>
          <a:bodyPr wrap="square">
            <a:spAutoFit/>
          </a:bodyPr>
          <a:lstStyle/>
          <a:p>
            <a:pPr algn="ctr">
              <a:spcBef>
                <a:spcPct val="50000"/>
              </a:spcBef>
            </a:pPr>
            <a:r>
              <a:rPr lang="ar-SA" sz="3800" b="1" dirty="0" smtClean="0">
                <a:solidFill>
                  <a:srgbClr val="0000FF"/>
                </a:solidFill>
                <a:cs typeface="Arial" charset="0"/>
              </a:rPr>
              <a:t>الوطن</a:t>
            </a:r>
            <a:endParaRPr lang="en-US" sz="3800" b="1" dirty="0">
              <a:solidFill>
                <a:srgbClr val="0000FF"/>
              </a:solidFill>
              <a:cs typeface="Arial" charset="0"/>
            </a:endParaRPr>
          </a:p>
        </p:txBody>
      </p:sp>
      <p:sp>
        <p:nvSpPr>
          <p:cNvPr id="7" name="Text Box 4"/>
          <p:cNvSpPr txBox="1">
            <a:spLocks noChangeArrowheads="1"/>
          </p:cNvSpPr>
          <p:nvPr/>
        </p:nvSpPr>
        <p:spPr bwMode="auto">
          <a:xfrm>
            <a:off x="228600" y="4419600"/>
            <a:ext cx="2209800" cy="677108"/>
          </a:xfrm>
          <a:prstGeom prst="rect">
            <a:avLst/>
          </a:prstGeom>
          <a:noFill/>
          <a:ln w="9525">
            <a:noFill/>
            <a:miter lim="800000"/>
            <a:headEnd/>
            <a:tailEnd/>
          </a:ln>
          <a:effectLst/>
        </p:spPr>
        <p:txBody>
          <a:bodyPr wrap="square">
            <a:spAutoFit/>
          </a:bodyPr>
          <a:lstStyle/>
          <a:p>
            <a:pPr algn="ctr">
              <a:spcBef>
                <a:spcPct val="50000"/>
              </a:spcBef>
            </a:pPr>
            <a:r>
              <a:rPr lang="ar-SA" sz="3800" b="1" dirty="0" smtClean="0">
                <a:solidFill>
                  <a:srgbClr val="0000FF"/>
                </a:solidFill>
                <a:cs typeface="Arial" charset="0"/>
              </a:rPr>
              <a:t>نصب عينيه</a:t>
            </a:r>
            <a:endParaRPr lang="en-US" sz="3800" b="1" dirty="0">
              <a:solidFill>
                <a:srgbClr val="0000FF"/>
              </a:solidFill>
              <a:cs typeface="Arial" charset="0"/>
            </a:endParaRPr>
          </a:p>
        </p:txBody>
      </p:sp>
      <p:sp>
        <p:nvSpPr>
          <p:cNvPr id="8" name="Text Box 4"/>
          <p:cNvSpPr txBox="1">
            <a:spLocks noChangeArrowheads="1"/>
          </p:cNvSpPr>
          <p:nvPr/>
        </p:nvSpPr>
        <p:spPr bwMode="auto">
          <a:xfrm>
            <a:off x="533400" y="5562600"/>
            <a:ext cx="6400800" cy="677108"/>
          </a:xfrm>
          <a:prstGeom prst="rect">
            <a:avLst/>
          </a:prstGeom>
          <a:noFill/>
          <a:ln w="9525">
            <a:noFill/>
            <a:miter lim="800000"/>
            <a:headEnd/>
            <a:tailEnd/>
          </a:ln>
          <a:effectLst/>
        </p:spPr>
        <p:txBody>
          <a:bodyPr wrap="square">
            <a:spAutoFit/>
          </a:bodyPr>
          <a:lstStyle/>
          <a:p>
            <a:pPr algn="ctr">
              <a:spcBef>
                <a:spcPct val="50000"/>
              </a:spcBef>
            </a:pPr>
            <a:r>
              <a:rPr lang="ar-SA" sz="3800" b="1" dirty="0" smtClean="0">
                <a:solidFill>
                  <a:srgbClr val="0000FF"/>
                </a:solidFill>
                <a:cs typeface="Arial" charset="0"/>
              </a:rPr>
              <a:t>تضع شفاء المريض نصب عينيها</a:t>
            </a:r>
            <a:endParaRPr lang="en-US" sz="3800" b="1" dirty="0">
              <a:solidFill>
                <a:srgbClr val="0000FF"/>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4"/>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4"/>
                                        </p:tgtEl>
                                        <p:attrNameLst>
                                          <p:attrName>ppt_y</p:attrName>
                                        </p:attrNameLst>
                                      </p:cBhvr>
                                      <p:tavLst>
                                        <p:tav tm="0">
                                          <p:val>
                                            <p:strVal val="#ppt_y"/>
                                          </p:val>
                                        </p:tav>
                                        <p:tav tm="100000">
                                          <p:val>
                                            <p:strVal val="#ppt_y"/>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5"/>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5"/>
                                        </p:tgtEl>
                                        <p:attrNameLst>
                                          <p:attrName>ppt_y</p:attrName>
                                        </p:attrNameLst>
                                      </p:cBhvr>
                                      <p:tavLst>
                                        <p:tav tm="0">
                                          <p:val>
                                            <p:strVal val="#ppt_y"/>
                                          </p:val>
                                        </p:tav>
                                        <p:tav tm="100000">
                                          <p:val>
                                            <p:strVal val="#ppt_y"/>
                                          </p:val>
                                        </p:tav>
                                      </p:tavLst>
                                    </p:anim>
                                    <p:animEffect transition="in" filter="fade">
                                      <p:cBhvr>
                                        <p:cTn id="18" dur="1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1000" fill="hold"/>
                                        <p:tgtEl>
                                          <p:spTgt spid="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6"/>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6"/>
                                        </p:tgtEl>
                                        <p:attrNameLst>
                                          <p:attrName>ppt_y</p:attrName>
                                        </p:attrNameLst>
                                      </p:cBhvr>
                                      <p:tavLst>
                                        <p:tav tm="0">
                                          <p:val>
                                            <p:strVal val="#ppt_y"/>
                                          </p:val>
                                        </p:tav>
                                        <p:tav tm="100000">
                                          <p:val>
                                            <p:strVal val="#ppt_y"/>
                                          </p:val>
                                        </p:tav>
                                      </p:tavLst>
                                    </p:anim>
                                    <p:animEffect transition="in" filter="fade">
                                      <p:cBhvr>
                                        <p:cTn id="26" dur="10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48" presetClass="entr" presetSubtype="0" accel="5000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p:cTn id="31" dur="1000" fill="hold"/>
                                        <p:tgtEl>
                                          <p:spTgt spid="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2" dur="1000" fill="hold"/>
                                        <p:tgtEl>
                                          <p:spTgt spid="7"/>
                                        </p:tgtEl>
                                        <p:attrNameLst>
                                          <p:attrName>ppt_x</p:attrName>
                                        </p:attrNameLst>
                                      </p:cBhvr>
                                      <p:tavLst>
                                        <p:tav tm="0">
                                          <p:val>
                                            <p:fltVal val="-1"/>
                                          </p:val>
                                        </p:tav>
                                        <p:tav tm="50000">
                                          <p:val>
                                            <p:fltVal val="0.95"/>
                                          </p:val>
                                        </p:tav>
                                        <p:tav tm="100000">
                                          <p:val>
                                            <p:strVal val="#ppt_x"/>
                                          </p:val>
                                        </p:tav>
                                      </p:tavLst>
                                    </p:anim>
                                    <p:anim calcmode="lin" valueType="num">
                                      <p:cBhvr>
                                        <p:cTn id="33" dur="1000" fill="hold"/>
                                        <p:tgtEl>
                                          <p:spTgt spid="7"/>
                                        </p:tgtEl>
                                        <p:attrNameLst>
                                          <p:attrName>ppt_y</p:attrName>
                                        </p:attrNameLst>
                                      </p:cBhvr>
                                      <p:tavLst>
                                        <p:tav tm="0">
                                          <p:val>
                                            <p:strVal val="#ppt_y"/>
                                          </p:val>
                                        </p:tav>
                                        <p:tav tm="100000">
                                          <p:val>
                                            <p:strVal val="#ppt_y"/>
                                          </p:val>
                                        </p:tav>
                                      </p:tavLst>
                                    </p:anim>
                                    <p:animEffect transition="in" filter="fade">
                                      <p:cBhvr>
                                        <p:cTn id="34" dur="10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48" presetClass="entr" presetSubtype="0" accel="5000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p:cTn id="39" dur="1000" fill="hold"/>
                                        <p:tgtEl>
                                          <p:spTgt spid="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0" dur="1000" fill="hold"/>
                                        <p:tgtEl>
                                          <p:spTgt spid="8"/>
                                        </p:tgtEl>
                                        <p:attrNameLst>
                                          <p:attrName>ppt_x</p:attrName>
                                        </p:attrNameLst>
                                      </p:cBhvr>
                                      <p:tavLst>
                                        <p:tav tm="0">
                                          <p:val>
                                            <p:fltVal val="-1"/>
                                          </p:val>
                                        </p:tav>
                                        <p:tav tm="50000">
                                          <p:val>
                                            <p:fltVal val="0.95"/>
                                          </p:val>
                                        </p:tav>
                                        <p:tav tm="100000">
                                          <p:val>
                                            <p:strVal val="#ppt_x"/>
                                          </p:val>
                                        </p:tav>
                                      </p:tavLst>
                                    </p:anim>
                                    <p:anim calcmode="lin" valueType="num">
                                      <p:cBhvr>
                                        <p:cTn id="41" dur="1000" fill="hold"/>
                                        <p:tgtEl>
                                          <p:spTgt spid="8"/>
                                        </p:tgtEl>
                                        <p:attrNameLst>
                                          <p:attrName>ppt_y</p:attrName>
                                        </p:attrNameLst>
                                      </p:cBhvr>
                                      <p:tavLst>
                                        <p:tav tm="0">
                                          <p:val>
                                            <p:strVal val="#ppt_y"/>
                                          </p:val>
                                        </p:tav>
                                        <p:tav tm="100000">
                                          <p:val>
                                            <p:strVal val="#ppt_y"/>
                                          </p:val>
                                        </p:tav>
                                      </p:tavLst>
                                    </p:anim>
                                    <p:animEffect transition="in" filter="fade">
                                      <p:cBhvr>
                                        <p:cTn id="4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0"/>
            <a:ext cx="8229600" cy="6477000"/>
          </a:xfrm>
        </p:spPr>
        <p:txBody>
          <a:bodyPr>
            <a:normAutofit/>
          </a:bodyPr>
          <a:lstStyle/>
          <a:p>
            <a:pPr algn="ctr">
              <a:lnSpc>
                <a:spcPct val="150000"/>
              </a:lnSpc>
              <a:buNone/>
            </a:pPr>
            <a:r>
              <a:rPr lang="ar-SA" sz="4000" b="1" dirty="0" smtClean="0">
                <a:solidFill>
                  <a:srgbClr val="CC00CC"/>
                </a:solidFill>
                <a:cs typeface="+mj-cs"/>
              </a:rPr>
              <a:t>1- متى يكون الإنسان قادراً على التغلب على معوقات الوراثة </a:t>
            </a:r>
            <a:r>
              <a:rPr lang="ar-SA" sz="4000" b="1" dirty="0" err="1" smtClean="0">
                <a:solidFill>
                  <a:srgbClr val="CC00CC"/>
                </a:solidFill>
                <a:cs typeface="+mj-cs"/>
              </a:rPr>
              <a:t>والبيئة؟</a:t>
            </a:r>
            <a:endParaRPr lang="ar-SA" sz="4000" b="1" dirty="0" smtClean="0">
              <a:solidFill>
                <a:srgbClr val="CC00CC"/>
              </a:solidFill>
              <a:cs typeface="+mj-cs"/>
            </a:endParaRPr>
          </a:p>
          <a:p>
            <a:pPr algn="ctr">
              <a:lnSpc>
                <a:spcPct val="150000"/>
              </a:lnSpc>
              <a:buNone/>
            </a:pPr>
            <a:endParaRPr lang="ar-SA" sz="4000" b="1" dirty="0" smtClean="0">
              <a:solidFill>
                <a:srgbClr val="FF0000"/>
              </a:solidFill>
              <a:cs typeface="+mj-cs"/>
            </a:endParaRPr>
          </a:p>
          <a:p>
            <a:pPr algn="ctr">
              <a:lnSpc>
                <a:spcPct val="150000"/>
              </a:lnSpc>
              <a:buNone/>
            </a:pPr>
            <a:r>
              <a:rPr lang="ar-SA" sz="4000" b="1" dirty="0" smtClean="0">
                <a:solidFill>
                  <a:srgbClr val="CC00CC"/>
                </a:solidFill>
                <a:cs typeface="+mj-cs"/>
              </a:rPr>
              <a:t>2- أشارك من بجواري لأحدد الأفكار العائقة عن العمل والنجاح كما يراها الكاتب.</a:t>
            </a:r>
          </a:p>
          <a:p>
            <a:pPr>
              <a:buNone/>
            </a:pPr>
            <a:endParaRPr lang="en-US" dirty="0"/>
          </a:p>
        </p:txBody>
      </p:sp>
      <p:sp>
        <p:nvSpPr>
          <p:cNvPr id="4" name="Text Box 4"/>
          <p:cNvSpPr txBox="1">
            <a:spLocks noChangeArrowheads="1"/>
          </p:cNvSpPr>
          <p:nvPr/>
        </p:nvSpPr>
        <p:spPr bwMode="auto">
          <a:xfrm>
            <a:off x="457200" y="1828800"/>
            <a:ext cx="8305800" cy="677108"/>
          </a:xfrm>
          <a:prstGeom prst="rect">
            <a:avLst/>
          </a:prstGeom>
          <a:noFill/>
          <a:ln w="9525">
            <a:noFill/>
            <a:miter lim="800000"/>
            <a:headEnd/>
            <a:tailEnd/>
          </a:ln>
          <a:effectLst/>
        </p:spPr>
        <p:txBody>
          <a:bodyPr wrap="square">
            <a:spAutoFit/>
          </a:bodyPr>
          <a:lstStyle/>
          <a:p>
            <a:pPr algn="ctr">
              <a:spcBef>
                <a:spcPct val="50000"/>
              </a:spcBef>
            </a:pPr>
            <a:r>
              <a:rPr lang="ar-SA" sz="3800" b="1" dirty="0" smtClean="0">
                <a:solidFill>
                  <a:srgbClr val="0000FF"/>
                </a:solidFill>
                <a:cs typeface="Arial" charset="0"/>
              </a:rPr>
              <a:t>إذا استعان بالله وكان ذا عزيمة قوية وهمة عالية</a:t>
            </a:r>
            <a:endParaRPr lang="en-US" sz="3800" b="1" dirty="0">
              <a:solidFill>
                <a:srgbClr val="0000FF"/>
              </a:solidFill>
              <a:cs typeface="Arial" charset="0"/>
            </a:endParaRPr>
          </a:p>
        </p:txBody>
      </p:sp>
      <p:sp>
        <p:nvSpPr>
          <p:cNvPr id="5" name="Text Box 4"/>
          <p:cNvSpPr txBox="1">
            <a:spLocks noChangeArrowheads="1"/>
          </p:cNvSpPr>
          <p:nvPr/>
        </p:nvSpPr>
        <p:spPr bwMode="auto">
          <a:xfrm>
            <a:off x="304800" y="4648200"/>
            <a:ext cx="8610600" cy="1752211"/>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3800" b="1" dirty="0" smtClean="0">
                <a:solidFill>
                  <a:srgbClr val="0000FF"/>
                </a:solidFill>
                <a:cs typeface="Arial" charset="0"/>
              </a:rPr>
              <a:t>اليأس وتقطيب الوجه وعدم الاطلاع والتعلل بالأعذار والاعتقاد أن هناك من منحوا التفوق من غير جهد</a:t>
            </a:r>
            <a:endParaRPr lang="en-US" sz="3800" b="1" dirty="0">
              <a:solidFill>
                <a:srgbClr val="0000FF"/>
              </a:solidFill>
              <a:cs typeface="Arial" charset="0"/>
            </a:endParaRPr>
          </a:p>
        </p:txBody>
      </p:sp>
      <p:pic>
        <p:nvPicPr>
          <p:cNvPr id="8194" name="Picture 2" descr="C:\Users\COMPAQ\Desktop\خلفيات - Optimized Images\qzycongq25jyjh.gif"/>
          <p:cNvPicPr>
            <a:picLocks noChangeAspect="1" noChangeArrowheads="1"/>
          </p:cNvPicPr>
          <p:nvPr/>
        </p:nvPicPr>
        <p:blipFill>
          <a:blip r:embed="rId2" cstate="print"/>
          <a:srcRect/>
          <a:stretch>
            <a:fillRect/>
          </a:stretch>
        </p:blipFill>
        <p:spPr bwMode="auto">
          <a:xfrm>
            <a:off x="0" y="0"/>
            <a:ext cx="457200" cy="6857999"/>
          </a:xfrm>
          <a:prstGeom prst="rect">
            <a:avLst/>
          </a:prstGeom>
          <a:noFill/>
        </p:spPr>
      </p:pic>
      <p:pic>
        <p:nvPicPr>
          <p:cNvPr id="7" name="Picture 2" descr="C:\Users\COMPAQ\Desktop\خلفيات - Optimized Images\qzycongq25jyjh.gif"/>
          <p:cNvPicPr>
            <a:picLocks noChangeAspect="1" noChangeArrowheads="1"/>
          </p:cNvPicPr>
          <p:nvPr/>
        </p:nvPicPr>
        <p:blipFill>
          <a:blip r:embed="rId2" cstate="print"/>
          <a:srcRect/>
          <a:stretch>
            <a:fillRect/>
          </a:stretch>
        </p:blipFill>
        <p:spPr bwMode="auto">
          <a:xfrm>
            <a:off x="8686800" y="0"/>
            <a:ext cx="457200" cy="685799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4"/>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4"/>
                                        </p:tgtEl>
                                        <p:attrNameLst>
                                          <p:attrName>ppt_y</p:attrName>
                                        </p:attrNameLst>
                                      </p:cBhvr>
                                      <p:tavLst>
                                        <p:tav tm="0">
                                          <p:val>
                                            <p:strVal val="#ppt_y"/>
                                          </p:val>
                                        </p:tav>
                                        <p:tav tm="100000">
                                          <p:val>
                                            <p:strVal val="#ppt_y"/>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5"/>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5"/>
                                        </p:tgtEl>
                                        <p:attrNameLst>
                                          <p:attrName>ppt_y</p:attrName>
                                        </p:attrNameLst>
                                      </p:cBhvr>
                                      <p:tavLst>
                                        <p:tav tm="0">
                                          <p:val>
                                            <p:strVal val="#ppt_y"/>
                                          </p:val>
                                        </p:tav>
                                        <p:tav tm="100000">
                                          <p:val>
                                            <p:strVal val="#ppt_y"/>
                                          </p:val>
                                        </p:tav>
                                      </p:tavLst>
                                    </p:anim>
                                    <p:animEffect transition="in" filter="fade">
                                      <p:cBhvr>
                                        <p:cTn id="1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90600"/>
          </a:xfrm>
          <a:solidFill>
            <a:schemeClr val="bg1">
              <a:lumMod val="95000"/>
            </a:schemeClr>
          </a:solidFill>
          <a:ln w="38100">
            <a:solidFill>
              <a:srgbClr val="FF0000"/>
            </a:solidFill>
            <a:prstDash val="lgDash"/>
          </a:ln>
        </p:spPr>
        <p:txBody>
          <a:bodyPr>
            <a:noAutofit/>
          </a:bodyPr>
          <a:lstStyle/>
          <a:p>
            <a:pPr>
              <a:lnSpc>
                <a:spcPct val="150000"/>
              </a:lnSpc>
            </a:pPr>
            <a:r>
              <a:rPr lang="ar-SA" sz="1900" b="1" dirty="0" smtClean="0">
                <a:latin typeface="Microsoft Sans Serif" pitchFamily="34" charset="0"/>
                <a:cs typeface="Microsoft Sans Serif" pitchFamily="34" charset="0"/>
              </a:rPr>
              <a:t>” لا أن يكون المال وحده مثله الذي ينشده ولو من طريق التحايل والمكر فتلك وسيلة حقيرة للذين يبحثون عن النجاح, والنجاح المؤسس عليها حقير أيضاً فما النجاح الحق إلا بالنبل والصدق في العمل والأمانة في </a:t>
            </a:r>
            <a:r>
              <a:rPr lang="ar-SA" sz="1900" b="1" dirty="0" err="1" smtClean="0">
                <a:latin typeface="Microsoft Sans Serif" pitchFamily="34" charset="0"/>
                <a:cs typeface="Microsoft Sans Serif" pitchFamily="34" charset="0"/>
              </a:rPr>
              <a:t>النفس ”</a:t>
            </a:r>
            <a:endParaRPr lang="en-US" sz="1900" b="1" dirty="0">
              <a:latin typeface="Microsoft Sans Serif" pitchFamily="34" charset="0"/>
              <a:cs typeface="Microsoft Sans Serif" pitchFamily="34" charset="0"/>
            </a:endParaRPr>
          </a:p>
        </p:txBody>
      </p:sp>
      <p:sp>
        <p:nvSpPr>
          <p:cNvPr id="3" name="Content Placeholder 2"/>
          <p:cNvSpPr>
            <a:spLocks noGrp="1"/>
          </p:cNvSpPr>
          <p:nvPr>
            <p:ph idx="1"/>
          </p:nvPr>
        </p:nvSpPr>
        <p:spPr>
          <a:xfrm>
            <a:off x="152400" y="1219200"/>
            <a:ext cx="8839200" cy="3886200"/>
          </a:xfrm>
        </p:spPr>
        <p:txBody>
          <a:bodyPr>
            <a:normAutofit fontScale="85000" lnSpcReduction="20000"/>
          </a:bodyPr>
          <a:lstStyle/>
          <a:p>
            <a:pPr algn="r">
              <a:lnSpc>
                <a:spcPct val="150000"/>
              </a:lnSpc>
              <a:buNone/>
            </a:pPr>
            <a:r>
              <a:rPr lang="ar-SA" sz="3300" b="1" u="sng" dirty="0" smtClean="0">
                <a:solidFill>
                  <a:srgbClr val="1E6C20"/>
                </a:solidFill>
                <a:cs typeface="+mj-cs"/>
              </a:rPr>
              <a:t>1- أحدد قسمي النجاح في نظر الكاتب وأعرِّف أحدهما.</a:t>
            </a:r>
          </a:p>
          <a:p>
            <a:pPr algn="r">
              <a:lnSpc>
                <a:spcPct val="150000"/>
              </a:lnSpc>
              <a:buNone/>
            </a:pPr>
            <a:endParaRPr lang="ar-SA" sz="3300" b="1" dirty="0" smtClean="0">
              <a:solidFill>
                <a:srgbClr val="1E6C20"/>
              </a:solidFill>
              <a:cs typeface="+mj-cs"/>
            </a:endParaRPr>
          </a:p>
          <a:p>
            <a:pPr algn="r">
              <a:lnSpc>
                <a:spcPct val="150000"/>
              </a:lnSpc>
              <a:buNone/>
            </a:pPr>
            <a:endParaRPr lang="ar-SA" sz="3300" b="1" dirty="0" smtClean="0">
              <a:solidFill>
                <a:srgbClr val="1E6C20"/>
              </a:solidFill>
              <a:cs typeface="+mj-cs"/>
            </a:endParaRPr>
          </a:p>
          <a:p>
            <a:pPr algn="r">
              <a:lnSpc>
                <a:spcPct val="150000"/>
              </a:lnSpc>
              <a:buNone/>
            </a:pPr>
            <a:r>
              <a:rPr lang="ar-SA" sz="3300" b="1" u="sng" dirty="0" smtClean="0">
                <a:solidFill>
                  <a:srgbClr val="1E6C20"/>
                </a:solidFill>
                <a:cs typeface="+mj-cs"/>
              </a:rPr>
              <a:t>2- ما خير وسيلة للنجاح في الحياة في نظر </a:t>
            </a:r>
            <a:r>
              <a:rPr lang="ar-SA" sz="3300" b="1" u="sng" dirty="0" err="1" smtClean="0">
                <a:solidFill>
                  <a:srgbClr val="1E6C20"/>
                </a:solidFill>
                <a:cs typeface="+mj-cs"/>
              </a:rPr>
              <a:t>الكاتب؟</a:t>
            </a:r>
            <a:endParaRPr lang="ar-SA" sz="3300" b="1" u="sng" dirty="0" smtClean="0">
              <a:solidFill>
                <a:srgbClr val="1E6C20"/>
              </a:solidFill>
              <a:cs typeface="+mj-cs"/>
            </a:endParaRPr>
          </a:p>
          <a:p>
            <a:pPr algn="r">
              <a:lnSpc>
                <a:spcPct val="150000"/>
              </a:lnSpc>
              <a:buNone/>
            </a:pPr>
            <a:endParaRPr lang="ar-SA" sz="3300" b="1" dirty="0" smtClean="0">
              <a:cs typeface="+mj-cs"/>
            </a:endParaRPr>
          </a:p>
          <a:p>
            <a:pPr algn="r">
              <a:lnSpc>
                <a:spcPct val="150000"/>
              </a:lnSpc>
              <a:buNone/>
            </a:pPr>
            <a:r>
              <a:rPr lang="ar-SA" sz="3300" b="1" dirty="0" smtClean="0">
                <a:solidFill>
                  <a:srgbClr val="FF0000"/>
                </a:solidFill>
                <a:effectLst>
                  <a:outerShdw blurRad="38100" dist="38100" dir="2700000" algn="tl">
                    <a:srgbClr val="000000">
                      <a:alpha val="43137"/>
                    </a:srgbClr>
                  </a:outerShdw>
                </a:effectLst>
                <a:cs typeface="+mj-cs"/>
              </a:rPr>
              <a:t>- ما فائدة الابتسام في الحياة كما يراها الكاتب؟</a:t>
            </a:r>
            <a:endParaRPr lang="en-US" sz="3300" b="1" dirty="0">
              <a:solidFill>
                <a:srgbClr val="FF0000"/>
              </a:solidFill>
              <a:effectLst>
                <a:outerShdw blurRad="38100" dist="38100" dir="2700000" algn="tl">
                  <a:srgbClr val="000000">
                    <a:alpha val="43137"/>
                  </a:srgbClr>
                </a:outerShdw>
              </a:effectLst>
              <a:cs typeface="+mj-cs"/>
            </a:endParaRPr>
          </a:p>
        </p:txBody>
      </p:sp>
      <p:sp>
        <p:nvSpPr>
          <p:cNvPr id="4" name="Text Box 4"/>
          <p:cNvSpPr txBox="1">
            <a:spLocks noChangeArrowheads="1"/>
          </p:cNvSpPr>
          <p:nvPr/>
        </p:nvSpPr>
        <p:spPr bwMode="auto">
          <a:xfrm>
            <a:off x="0" y="1676400"/>
            <a:ext cx="8915400" cy="1492716"/>
          </a:xfrm>
          <a:prstGeom prst="rect">
            <a:avLst/>
          </a:prstGeom>
          <a:noFill/>
          <a:ln w="9525">
            <a:noFill/>
            <a:miter lim="800000"/>
            <a:headEnd/>
            <a:tailEnd/>
          </a:ln>
          <a:effectLst/>
        </p:spPr>
        <p:txBody>
          <a:bodyPr wrap="square">
            <a:spAutoFit/>
          </a:bodyPr>
          <a:lstStyle/>
          <a:p>
            <a:pPr algn="r">
              <a:lnSpc>
                <a:spcPct val="150000"/>
              </a:lnSpc>
              <a:spcBef>
                <a:spcPct val="50000"/>
              </a:spcBef>
            </a:pPr>
            <a:r>
              <a:rPr lang="ar-SA" sz="2600" b="1" dirty="0" smtClean="0">
                <a:solidFill>
                  <a:srgbClr val="FF0066"/>
                </a:solidFill>
                <a:cs typeface="Arial" charset="0"/>
              </a:rPr>
              <a:t>النجاح الحق: </a:t>
            </a:r>
            <a:r>
              <a:rPr lang="ar-SA" sz="2600" b="1" dirty="0" smtClean="0">
                <a:solidFill>
                  <a:srgbClr val="0000FF"/>
                </a:solidFill>
                <a:cs typeface="Arial" charset="0"/>
              </a:rPr>
              <a:t>وهو الذي يجمع صاحبه إلى نجاحه نبله في خلقه وصدقه وامتنانه.</a:t>
            </a:r>
          </a:p>
          <a:p>
            <a:pPr algn="r">
              <a:lnSpc>
                <a:spcPct val="150000"/>
              </a:lnSpc>
              <a:spcBef>
                <a:spcPct val="50000"/>
              </a:spcBef>
            </a:pPr>
            <a:r>
              <a:rPr lang="ar-SA" sz="2600" b="1" dirty="0" smtClean="0">
                <a:solidFill>
                  <a:srgbClr val="FF0066"/>
                </a:solidFill>
                <a:cs typeface="Arial" charset="0"/>
              </a:rPr>
              <a:t>النجاح الحقير </a:t>
            </a:r>
            <a:r>
              <a:rPr lang="ar-SA" sz="2600" b="1" dirty="0" smtClean="0">
                <a:solidFill>
                  <a:srgbClr val="0000FF"/>
                </a:solidFill>
                <a:cs typeface="Arial" charset="0"/>
              </a:rPr>
              <a:t>وهو الذي نشده صاحبه عن طريق المكر </a:t>
            </a:r>
            <a:r>
              <a:rPr lang="ar-SA" sz="2600" b="1" dirty="0" err="1" smtClean="0">
                <a:solidFill>
                  <a:srgbClr val="0000FF"/>
                </a:solidFill>
                <a:cs typeface="Arial" charset="0"/>
              </a:rPr>
              <a:t>والتحايل .</a:t>
            </a:r>
            <a:endParaRPr lang="en-US" sz="2600" b="1" dirty="0">
              <a:solidFill>
                <a:srgbClr val="0000FF"/>
              </a:solidFill>
              <a:cs typeface="Arial" charset="0"/>
            </a:endParaRPr>
          </a:p>
        </p:txBody>
      </p:sp>
      <p:sp>
        <p:nvSpPr>
          <p:cNvPr id="5" name="Text Box 4"/>
          <p:cNvSpPr txBox="1">
            <a:spLocks noChangeArrowheads="1"/>
          </p:cNvSpPr>
          <p:nvPr/>
        </p:nvSpPr>
        <p:spPr bwMode="auto">
          <a:xfrm>
            <a:off x="533400" y="3733800"/>
            <a:ext cx="8305800" cy="715581"/>
          </a:xfrm>
          <a:prstGeom prst="rect">
            <a:avLst/>
          </a:prstGeom>
          <a:noFill/>
          <a:ln w="9525">
            <a:noFill/>
            <a:miter lim="800000"/>
            <a:headEnd/>
            <a:tailEnd/>
          </a:ln>
          <a:effectLst/>
        </p:spPr>
        <p:txBody>
          <a:bodyPr wrap="square">
            <a:spAutoFit/>
          </a:bodyPr>
          <a:lstStyle/>
          <a:p>
            <a:pPr algn="r">
              <a:lnSpc>
                <a:spcPct val="150000"/>
              </a:lnSpc>
              <a:spcBef>
                <a:spcPct val="50000"/>
              </a:spcBef>
            </a:pPr>
            <a:r>
              <a:rPr lang="ar-SA" sz="2700" b="1" dirty="0" smtClean="0">
                <a:solidFill>
                  <a:srgbClr val="0000FF"/>
                </a:solidFill>
                <a:cs typeface="Arial" charset="0"/>
              </a:rPr>
              <a:t>أن يكون للشباب مثل أعلى يطمح إليه ويضعه دائماً نصب عينيه.</a:t>
            </a:r>
            <a:endParaRPr lang="en-US" sz="2700" b="1" dirty="0">
              <a:solidFill>
                <a:srgbClr val="0000FF"/>
              </a:solidFill>
              <a:cs typeface="Arial" charset="0"/>
            </a:endParaRPr>
          </a:p>
        </p:txBody>
      </p:sp>
      <p:sp>
        <p:nvSpPr>
          <p:cNvPr id="6" name="Text Box 4"/>
          <p:cNvSpPr txBox="1">
            <a:spLocks noChangeArrowheads="1"/>
          </p:cNvSpPr>
          <p:nvPr/>
        </p:nvSpPr>
        <p:spPr bwMode="auto">
          <a:xfrm>
            <a:off x="228600" y="5029200"/>
            <a:ext cx="8686800" cy="1292662"/>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600" b="1" dirty="0" smtClean="0">
                <a:solidFill>
                  <a:srgbClr val="0000FF"/>
                </a:solidFill>
                <a:cs typeface="Arial" charset="0"/>
              </a:rPr>
              <a:t>الابتسام خير دواء للعقل وقد أرتنا التجربة أن الفرحين المستبشرين الباسمين </a:t>
            </a:r>
            <a:r>
              <a:rPr lang="ar-SA" sz="2600" b="1" dirty="0" err="1" smtClean="0">
                <a:solidFill>
                  <a:srgbClr val="0000FF"/>
                </a:solidFill>
                <a:cs typeface="Arial" charset="0"/>
              </a:rPr>
              <a:t>للحياو</a:t>
            </a:r>
            <a:r>
              <a:rPr lang="ar-SA" sz="2600" b="1" dirty="0" smtClean="0">
                <a:solidFill>
                  <a:srgbClr val="0000FF"/>
                </a:solidFill>
                <a:cs typeface="Arial" charset="0"/>
              </a:rPr>
              <a:t> خير الناس صحة وأقدرهم على الجد في العمل وأقربهم إلى النجاح.</a:t>
            </a:r>
            <a:endParaRPr lang="en-US" sz="2600" b="1" dirty="0">
              <a:solidFill>
                <a:srgbClr val="0000FF"/>
              </a:solidFill>
              <a:cs typeface="Arial" charset="0"/>
            </a:endParaRPr>
          </a:p>
        </p:txBody>
      </p:sp>
      <p:pic>
        <p:nvPicPr>
          <p:cNvPr id="9218" name="Picture 2" descr="C:\Users\COMPAQ\Desktop\خلفيات - Optimized Images\وييمو.gif"/>
          <p:cNvPicPr>
            <a:picLocks noChangeAspect="1" noChangeArrowheads="1"/>
          </p:cNvPicPr>
          <p:nvPr/>
        </p:nvPicPr>
        <p:blipFill>
          <a:blip r:embed="rId2" cstate="print"/>
          <a:srcRect/>
          <a:stretch>
            <a:fillRect/>
          </a:stretch>
        </p:blipFill>
        <p:spPr bwMode="auto">
          <a:xfrm>
            <a:off x="0" y="6477000"/>
            <a:ext cx="9144000" cy="381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4"/>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4"/>
                                        </p:tgtEl>
                                        <p:attrNameLst>
                                          <p:attrName>ppt_y</p:attrName>
                                        </p:attrNameLst>
                                      </p:cBhvr>
                                      <p:tavLst>
                                        <p:tav tm="0">
                                          <p:val>
                                            <p:strVal val="#ppt_y"/>
                                          </p:val>
                                        </p:tav>
                                        <p:tav tm="100000">
                                          <p:val>
                                            <p:strVal val="#ppt_y"/>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5"/>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5"/>
                                        </p:tgtEl>
                                        <p:attrNameLst>
                                          <p:attrName>ppt_y</p:attrName>
                                        </p:attrNameLst>
                                      </p:cBhvr>
                                      <p:tavLst>
                                        <p:tav tm="0">
                                          <p:val>
                                            <p:strVal val="#ppt_y"/>
                                          </p:val>
                                        </p:tav>
                                        <p:tav tm="100000">
                                          <p:val>
                                            <p:strVal val="#ppt_y"/>
                                          </p:val>
                                        </p:tav>
                                      </p:tavLst>
                                    </p:anim>
                                    <p:animEffect transition="in" filter="fade">
                                      <p:cBhvr>
                                        <p:cTn id="18" dur="1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1000" fill="hold"/>
                                        <p:tgtEl>
                                          <p:spTgt spid="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6"/>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6"/>
                                        </p:tgtEl>
                                        <p:attrNameLst>
                                          <p:attrName>ppt_y</p:attrName>
                                        </p:attrNameLst>
                                      </p:cBhvr>
                                      <p:tavLst>
                                        <p:tav tm="0">
                                          <p:val>
                                            <p:strVal val="#ppt_y"/>
                                          </p:val>
                                        </p:tav>
                                        <p:tav tm="100000">
                                          <p:val>
                                            <p:strVal val="#ppt_y"/>
                                          </p:val>
                                        </p:tav>
                                      </p:tavLst>
                                    </p:anim>
                                    <p:animEffect transition="in" filter="fade">
                                      <p:cBhvr>
                                        <p:cTn id="2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COMPAQ\Desktop\Picture1-Optimized.pn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Rectangle 4"/>
          <p:cNvSpPr/>
          <p:nvPr/>
        </p:nvSpPr>
        <p:spPr>
          <a:xfrm>
            <a:off x="228600" y="304800"/>
            <a:ext cx="8686800" cy="6248400"/>
          </a:xfrm>
          <a:prstGeom prst="rect">
            <a:avLst/>
          </a:prstGeom>
          <a:solidFill>
            <a:schemeClr val="bg1">
              <a:lumMod val="9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p:cNvSpPr>
            <a:spLocks noGrp="1"/>
          </p:cNvSpPr>
          <p:nvPr>
            <p:ph idx="1"/>
          </p:nvPr>
        </p:nvSpPr>
        <p:spPr>
          <a:xfrm>
            <a:off x="152400" y="228600"/>
            <a:ext cx="8839200" cy="3886200"/>
          </a:xfrm>
        </p:spPr>
        <p:txBody>
          <a:bodyPr>
            <a:normAutofit/>
          </a:bodyPr>
          <a:lstStyle/>
          <a:p>
            <a:pPr algn="ctr">
              <a:lnSpc>
                <a:spcPct val="150000"/>
              </a:lnSpc>
              <a:buNone/>
            </a:pPr>
            <a:r>
              <a:rPr lang="ar-SA" sz="3100" b="1" u="sng" dirty="0" smtClean="0">
                <a:solidFill>
                  <a:srgbClr val="1E6C20"/>
                </a:solidFill>
                <a:cs typeface="+mj-cs"/>
              </a:rPr>
              <a:t>للوصول إلى عنوان مناسب للنص غير ما ذُكر أتبع الخطوات التالية:</a:t>
            </a:r>
            <a:endParaRPr lang="en-US" sz="3100" b="1" dirty="0">
              <a:solidFill>
                <a:srgbClr val="FF0000"/>
              </a:solidFill>
              <a:effectLst>
                <a:outerShdw blurRad="38100" dist="38100" dir="2700000" algn="tl">
                  <a:srgbClr val="000000">
                    <a:alpha val="43137"/>
                  </a:srgbClr>
                </a:outerShdw>
              </a:effectLst>
              <a:cs typeface="+mj-cs"/>
            </a:endParaRPr>
          </a:p>
        </p:txBody>
      </p:sp>
      <p:sp>
        <p:nvSpPr>
          <p:cNvPr id="7" name="Text Box 4"/>
          <p:cNvSpPr txBox="1">
            <a:spLocks noChangeArrowheads="1"/>
          </p:cNvSpPr>
          <p:nvPr/>
        </p:nvSpPr>
        <p:spPr bwMode="auto">
          <a:xfrm>
            <a:off x="1752600" y="990600"/>
            <a:ext cx="5791200" cy="784830"/>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3000" b="1" dirty="0" smtClean="0">
                <a:solidFill>
                  <a:srgbClr val="800080"/>
                </a:solidFill>
                <a:cs typeface="Arial" charset="0"/>
              </a:rPr>
              <a:t>1- أقترح اكبر عدد ممكن من العناوين.</a:t>
            </a:r>
            <a:endParaRPr lang="en-US" sz="3000" b="1" dirty="0">
              <a:solidFill>
                <a:srgbClr val="800080"/>
              </a:solidFill>
              <a:cs typeface="Arial" charset="0"/>
            </a:endParaRPr>
          </a:p>
        </p:txBody>
      </p:sp>
      <p:sp>
        <p:nvSpPr>
          <p:cNvPr id="8" name="Text Box 4"/>
          <p:cNvSpPr txBox="1">
            <a:spLocks noChangeArrowheads="1"/>
          </p:cNvSpPr>
          <p:nvPr/>
        </p:nvSpPr>
        <p:spPr bwMode="auto">
          <a:xfrm>
            <a:off x="838200" y="1676400"/>
            <a:ext cx="7620000" cy="1492716"/>
          </a:xfrm>
          <a:prstGeom prst="rect">
            <a:avLst/>
          </a:prstGeom>
          <a:solidFill>
            <a:schemeClr val="accent5">
              <a:lumMod val="20000"/>
              <a:lumOff val="80000"/>
            </a:schemeClr>
          </a:solidFill>
          <a:ln w="38100">
            <a:solidFill>
              <a:schemeClr val="accent5">
                <a:lumMod val="75000"/>
              </a:schemeClr>
            </a:solidFill>
            <a:miter lim="800000"/>
            <a:headEnd/>
            <a:tailEnd/>
          </a:ln>
          <a:effectLst/>
        </p:spPr>
        <p:txBody>
          <a:bodyPr wrap="square">
            <a:spAutoFit/>
          </a:bodyPr>
          <a:lstStyle/>
          <a:p>
            <a:pPr algn="r">
              <a:lnSpc>
                <a:spcPct val="150000"/>
              </a:lnSpc>
              <a:spcBef>
                <a:spcPct val="50000"/>
              </a:spcBef>
            </a:pPr>
            <a:endParaRPr lang="ar-SA" sz="2600" b="1" dirty="0" smtClean="0">
              <a:solidFill>
                <a:srgbClr val="0000FF"/>
              </a:solidFill>
              <a:cs typeface="Arial" charset="0"/>
            </a:endParaRPr>
          </a:p>
          <a:p>
            <a:pPr algn="r">
              <a:lnSpc>
                <a:spcPct val="150000"/>
              </a:lnSpc>
              <a:spcBef>
                <a:spcPct val="50000"/>
              </a:spcBef>
            </a:pPr>
            <a:endParaRPr lang="en-US" sz="2600" b="1" dirty="0">
              <a:solidFill>
                <a:srgbClr val="0000FF"/>
              </a:solidFill>
              <a:cs typeface="Arial" charset="0"/>
            </a:endParaRPr>
          </a:p>
        </p:txBody>
      </p:sp>
      <p:sp>
        <p:nvSpPr>
          <p:cNvPr id="9" name="Text Box 4"/>
          <p:cNvSpPr txBox="1">
            <a:spLocks noChangeArrowheads="1"/>
          </p:cNvSpPr>
          <p:nvPr/>
        </p:nvSpPr>
        <p:spPr bwMode="auto">
          <a:xfrm>
            <a:off x="685800" y="1676400"/>
            <a:ext cx="7924800" cy="1431161"/>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900" b="1" dirty="0" smtClean="0">
                <a:solidFill>
                  <a:srgbClr val="003399"/>
                </a:solidFill>
                <a:cs typeface="Arial" charset="0"/>
              </a:rPr>
              <a:t>النجاح في </a:t>
            </a:r>
            <a:r>
              <a:rPr lang="ar-SA" sz="2900" b="1" dirty="0" err="1" smtClean="0">
                <a:solidFill>
                  <a:srgbClr val="003399"/>
                </a:solidFill>
                <a:cs typeface="Arial" charset="0"/>
              </a:rPr>
              <a:t>الحياة </a:t>
            </a:r>
            <a:r>
              <a:rPr lang="ar-SA" sz="2900" b="1" dirty="0" smtClean="0">
                <a:solidFill>
                  <a:srgbClr val="003399"/>
                </a:solidFill>
                <a:cs typeface="Arial" charset="0"/>
              </a:rPr>
              <a:t>– </a:t>
            </a:r>
            <a:r>
              <a:rPr lang="ar-SA" sz="2900" b="1" dirty="0">
                <a:solidFill>
                  <a:srgbClr val="003399"/>
                </a:solidFill>
                <a:cs typeface="Arial" charset="0"/>
              </a:rPr>
              <a:t>ع</a:t>
            </a:r>
            <a:r>
              <a:rPr lang="ar-SA" sz="2900" b="1" dirty="0" smtClean="0">
                <a:solidFill>
                  <a:srgbClr val="003399"/>
                </a:solidFill>
                <a:cs typeface="Arial" charset="0"/>
              </a:rPr>
              <a:t>وامل النجاح في </a:t>
            </a:r>
            <a:r>
              <a:rPr lang="ar-SA" sz="2900" b="1" dirty="0" err="1" smtClean="0">
                <a:solidFill>
                  <a:srgbClr val="003399"/>
                </a:solidFill>
                <a:cs typeface="Arial" charset="0"/>
              </a:rPr>
              <a:t>الحياة </a:t>
            </a:r>
            <a:r>
              <a:rPr lang="ar-SA" sz="2900" b="1" dirty="0" smtClean="0">
                <a:solidFill>
                  <a:srgbClr val="003399"/>
                </a:solidFill>
                <a:cs typeface="Arial" charset="0"/>
              </a:rPr>
              <a:t>– كيف تنجح في </a:t>
            </a:r>
            <a:r>
              <a:rPr lang="ar-SA" sz="2900" b="1" dirty="0" err="1" smtClean="0">
                <a:solidFill>
                  <a:srgbClr val="003399"/>
                </a:solidFill>
                <a:cs typeface="Arial" charset="0"/>
              </a:rPr>
              <a:t>حياتك  </a:t>
            </a:r>
            <a:r>
              <a:rPr lang="ar-SA" sz="2900" b="1" dirty="0" smtClean="0">
                <a:solidFill>
                  <a:srgbClr val="003399"/>
                </a:solidFill>
                <a:cs typeface="Arial" charset="0"/>
              </a:rPr>
              <a:t>- الحياة </a:t>
            </a:r>
            <a:r>
              <a:rPr lang="ar-SA" sz="2900" b="1" dirty="0" err="1" smtClean="0">
                <a:solidFill>
                  <a:srgbClr val="003399"/>
                </a:solidFill>
                <a:cs typeface="Arial" charset="0"/>
              </a:rPr>
              <a:t>السعيدة </a:t>
            </a:r>
            <a:r>
              <a:rPr lang="ar-SA" sz="2900" b="1" dirty="0" smtClean="0">
                <a:solidFill>
                  <a:srgbClr val="003399"/>
                </a:solidFill>
                <a:cs typeface="Arial" charset="0"/>
              </a:rPr>
              <a:t>– مقومات النجاح في الحياة</a:t>
            </a:r>
            <a:endParaRPr lang="en-US" sz="2900" b="1" dirty="0">
              <a:solidFill>
                <a:srgbClr val="003399"/>
              </a:solidFill>
              <a:cs typeface="Arial" charset="0"/>
            </a:endParaRPr>
          </a:p>
        </p:txBody>
      </p:sp>
      <p:sp>
        <p:nvSpPr>
          <p:cNvPr id="10" name="Text Box 4"/>
          <p:cNvSpPr txBox="1">
            <a:spLocks noChangeArrowheads="1"/>
          </p:cNvSpPr>
          <p:nvPr/>
        </p:nvSpPr>
        <p:spPr bwMode="auto">
          <a:xfrm>
            <a:off x="0" y="3352800"/>
            <a:ext cx="8915400" cy="710259"/>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3000" b="1" dirty="0" smtClean="0">
                <a:solidFill>
                  <a:srgbClr val="800080"/>
                </a:solidFill>
                <a:cs typeface="Arial" charset="0"/>
              </a:rPr>
              <a:t>2- أتعاون مع من بجواري في حصر اجمل العناوين.</a:t>
            </a:r>
            <a:endParaRPr lang="en-US" sz="3000" b="1" dirty="0">
              <a:solidFill>
                <a:srgbClr val="800080"/>
              </a:solidFill>
              <a:cs typeface="Arial" charset="0"/>
            </a:endParaRPr>
          </a:p>
        </p:txBody>
      </p:sp>
      <p:sp>
        <p:nvSpPr>
          <p:cNvPr id="11" name="Text Box 4"/>
          <p:cNvSpPr txBox="1">
            <a:spLocks noChangeArrowheads="1"/>
          </p:cNvSpPr>
          <p:nvPr/>
        </p:nvSpPr>
        <p:spPr bwMode="auto">
          <a:xfrm>
            <a:off x="838200" y="4038600"/>
            <a:ext cx="7620000" cy="692497"/>
          </a:xfrm>
          <a:prstGeom prst="rect">
            <a:avLst/>
          </a:prstGeom>
          <a:solidFill>
            <a:schemeClr val="accent6">
              <a:lumMod val="20000"/>
              <a:lumOff val="80000"/>
            </a:schemeClr>
          </a:solidFill>
          <a:ln w="28575">
            <a:solidFill>
              <a:schemeClr val="accent6">
                <a:lumMod val="75000"/>
              </a:schemeClr>
            </a:solidFill>
            <a:miter lim="800000"/>
            <a:headEnd/>
            <a:tailEnd/>
          </a:ln>
          <a:effectLst/>
        </p:spPr>
        <p:txBody>
          <a:bodyPr wrap="square">
            <a:spAutoFit/>
          </a:bodyPr>
          <a:lstStyle/>
          <a:p>
            <a:pPr algn="r">
              <a:lnSpc>
                <a:spcPct val="150000"/>
              </a:lnSpc>
              <a:spcBef>
                <a:spcPct val="50000"/>
              </a:spcBef>
            </a:pPr>
            <a:endParaRPr lang="ar-SA" sz="2600" b="1" dirty="0" smtClean="0">
              <a:solidFill>
                <a:srgbClr val="0000FF"/>
              </a:solidFill>
              <a:cs typeface="Arial" charset="0"/>
            </a:endParaRPr>
          </a:p>
        </p:txBody>
      </p:sp>
      <p:sp>
        <p:nvSpPr>
          <p:cNvPr id="12" name="Text Box 4"/>
          <p:cNvSpPr txBox="1">
            <a:spLocks noChangeArrowheads="1"/>
          </p:cNvSpPr>
          <p:nvPr/>
        </p:nvSpPr>
        <p:spPr bwMode="auto">
          <a:xfrm>
            <a:off x="762000" y="4038600"/>
            <a:ext cx="7772400" cy="761747"/>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900" b="1" dirty="0" smtClean="0">
                <a:solidFill>
                  <a:srgbClr val="003399"/>
                </a:solidFill>
                <a:cs typeface="Arial" charset="0"/>
              </a:rPr>
              <a:t>النجاح في </a:t>
            </a:r>
            <a:r>
              <a:rPr lang="ar-SA" sz="2900" b="1" dirty="0" err="1" smtClean="0">
                <a:solidFill>
                  <a:srgbClr val="003399"/>
                </a:solidFill>
                <a:cs typeface="Arial" charset="0"/>
              </a:rPr>
              <a:t>الحياة </a:t>
            </a:r>
            <a:r>
              <a:rPr lang="ar-SA" sz="2900" b="1" dirty="0" smtClean="0">
                <a:solidFill>
                  <a:srgbClr val="003399"/>
                </a:solidFill>
                <a:cs typeface="Arial" charset="0"/>
              </a:rPr>
              <a:t>– الحياة </a:t>
            </a:r>
            <a:r>
              <a:rPr lang="ar-SA" sz="2900" b="1" dirty="0" err="1" smtClean="0">
                <a:solidFill>
                  <a:srgbClr val="003399"/>
                </a:solidFill>
                <a:cs typeface="Arial" charset="0"/>
              </a:rPr>
              <a:t>السعيدة </a:t>
            </a:r>
            <a:r>
              <a:rPr lang="ar-SA" sz="2900" b="1" dirty="0" smtClean="0">
                <a:solidFill>
                  <a:srgbClr val="003399"/>
                </a:solidFill>
                <a:cs typeface="Arial" charset="0"/>
              </a:rPr>
              <a:t>– مقومات النجاح في الحياة</a:t>
            </a:r>
            <a:endParaRPr lang="en-US" sz="2900" b="1" dirty="0">
              <a:solidFill>
                <a:srgbClr val="003399"/>
              </a:solidFill>
              <a:cs typeface="Arial" charset="0"/>
            </a:endParaRPr>
          </a:p>
        </p:txBody>
      </p:sp>
      <p:sp>
        <p:nvSpPr>
          <p:cNvPr id="13" name="Text Box 4"/>
          <p:cNvSpPr txBox="1">
            <a:spLocks noChangeArrowheads="1"/>
          </p:cNvSpPr>
          <p:nvPr/>
        </p:nvSpPr>
        <p:spPr bwMode="auto">
          <a:xfrm>
            <a:off x="228600" y="4953000"/>
            <a:ext cx="8686800" cy="784830"/>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3000" b="1" dirty="0" smtClean="0">
                <a:solidFill>
                  <a:srgbClr val="800080"/>
                </a:solidFill>
                <a:cs typeface="Arial" charset="0"/>
              </a:rPr>
              <a:t>3- أتعاون مع مجموعتي لاختيار العنوان المناسب</a:t>
            </a:r>
            <a:endParaRPr lang="en-US" sz="3000" b="1" dirty="0">
              <a:solidFill>
                <a:srgbClr val="800080"/>
              </a:solidFill>
              <a:cs typeface="Arial" charset="0"/>
            </a:endParaRPr>
          </a:p>
        </p:txBody>
      </p:sp>
      <p:sp>
        <p:nvSpPr>
          <p:cNvPr id="14" name="Text Box 4"/>
          <p:cNvSpPr txBox="1">
            <a:spLocks noChangeArrowheads="1"/>
          </p:cNvSpPr>
          <p:nvPr/>
        </p:nvSpPr>
        <p:spPr bwMode="auto">
          <a:xfrm>
            <a:off x="2057400" y="5638800"/>
            <a:ext cx="4953000" cy="692497"/>
          </a:xfrm>
          <a:prstGeom prst="rect">
            <a:avLst/>
          </a:prstGeom>
          <a:solidFill>
            <a:schemeClr val="accent4">
              <a:lumMod val="20000"/>
              <a:lumOff val="80000"/>
            </a:schemeClr>
          </a:solidFill>
          <a:ln w="28575">
            <a:solidFill>
              <a:schemeClr val="accent4">
                <a:lumMod val="75000"/>
              </a:schemeClr>
            </a:solidFill>
            <a:miter lim="800000"/>
            <a:headEnd/>
            <a:tailEnd/>
          </a:ln>
          <a:effectLst/>
        </p:spPr>
        <p:txBody>
          <a:bodyPr wrap="square">
            <a:spAutoFit/>
          </a:bodyPr>
          <a:lstStyle/>
          <a:p>
            <a:pPr algn="r">
              <a:lnSpc>
                <a:spcPct val="150000"/>
              </a:lnSpc>
              <a:spcBef>
                <a:spcPct val="50000"/>
              </a:spcBef>
            </a:pPr>
            <a:endParaRPr lang="en-US" sz="2600" b="1" dirty="0">
              <a:solidFill>
                <a:srgbClr val="0000FF"/>
              </a:solidFill>
              <a:cs typeface="Arial" charset="0"/>
            </a:endParaRPr>
          </a:p>
        </p:txBody>
      </p:sp>
      <p:sp>
        <p:nvSpPr>
          <p:cNvPr id="15" name="Text Box 4"/>
          <p:cNvSpPr txBox="1">
            <a:spLocks noChangeArrowheads="1"/>
          </p:cNvSpPr>
          <p:nvPr/>
        </p:nvSpPr>
        <p:spPr bwMode="auto">
          <a:xfrm>
            <a:off x="2133600" y="5562600"/>
            <a:ext cx="4876800" cy="761747"/>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900" b="1" dirty="0" smtClean="0">
                <a:solidFill>
                  <a:srgbClr val="003399"/>
                </a:solidFill>
                <a:cs typeface="Arial" charset="0"/>
              </a:rPr>
              <a:t>مقومات النجاح في الحياة</a:t>
            </a:r>
            <a:endParaRPr lang="en-US" sz="2900" b="1" dirty="0">
              <a:solidFill>
                <a:srgbClr val="003399"/>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7"/>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7"/>
                                        </p:tgtEl>
                                        <p:attrNameLst>
                                          <p:attrName>ppt_y</p:attrName>
                                        </p:attrNameLst>
                                      </p:cBhvr>
                                      <p:tavLst>
                                        <p:tav tm="0">
                                          <p:val>
                                            <p:strVal val="#ppt_y"/>
                                          </p:val>
                                        </p:tav>
                                        <p:tav tm="100000">
                                          <p:val>
                                            <p:strVal val="#ppt_y"/>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1000" fill="hold"/>
                                        <p:tgtEl>
                                          <p:spTgt spid="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8"/>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8"/>
                                        </p:tgtEl>
                                        <p:attrNameLst>
                                          <p:attrName>ppt_y</p:attrName>
                                        </p:attrNameLst>
                                      </p:cBhvr>
                                      <p:tavLst>
                                        <p:tav tm="0">
                                          <p:val>
                                            <p:strVal val="#ppt_y"/>
                                          </p:val>
                                        </p:tav>
                                        <p:tav tm="100000">
                                          <p:val>
                                            <p:strVal val="#ppt_y"/>
                                          </p:val>
                                        </p:tav>
                                      </p:tavLst>
                                    </p:anim>
                                    <p:animEffect transition="in" filter="fade">
                                      <p:cBhvr>
                                        <p:cTn id="18" dur="10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p:cTn id="23" dur="1000" fill="hold"/>
                                        <p:tgtEl>
                                          <p:spTgt spid="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9"/>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9"/>
                                        </p:tgtEl>
                                        <p:attrNameLst>
                                          <p:attrName>ppt_y</p:attrName>
                                        </p:attrNameLst>
                                      </p:cBhvr>
                                      <p:tavLst>
                                        <p:tav tm="0">
                                          <p:val>
                                            <p:strVal val="#ppt_y"/>
                                          </p:val>
                                        </p:tav>
                                        <p:tav tm="100000">
                                          <p:val>
                                            <p:strVal val="#ppt_y"/>
                                          </p:val>
                                        </p:tav>
                                      </p:tavLst>
                                    </p:anim>
                                    <p:animEffect transition="in" filter="fade">
                                      <p:cBhvr>
                                        <p:cTn id="26" dur="10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48" presetClass="entr" presetSubtype="0" accel="5000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2"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33" dur="1000" fill="hold"/>
                                        <p:tgtEl>
                                          <p:spTgt spid="10"/>
                                        </p:tgtEl>
                                        <p:attrNameLst>
                                          <p:attrName>ppt_y</p:attrName>
                                        </p:attrNameLst>
                                      </p:cBhvr>
                                      <p:tavLst>
                                        <p:tav tm="0">
                                          <p:val>
                                            <p:strVal val="#ppt_y"/>
                                          </p:val>
                                        </p:tav>
                                        <p:tav tm="100000">
                                          <p:val>
                                            <p:strVal val="#ppt_y"/>
                                          </p:val>
                                        </p:tav>
                                      </p:tavLst>
                                    </p:anim>
                                    <p:animEffect transition="in" filter="fade">
                                      <p:cBhvr>
                                        <p:cTn id="34" dur="10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48" presetClass="entr" presetSubtype="0" accel="5000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p:cTn id="39" dur="1000" fill="hold"/>
                                        <p:tgtEl>
                                          <p:spTgt spid="1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0" dur="1000" fill="hold"/>
                                        <p:tgtEl>
                                          <p:spTgt spid="11"/>
                                        </p:tgtEl>
                                        <p:attrNameLst>
                                          <p:attrName>ppt_x</p:attrName>
                                        </p:attrNameLst>
                                      </p:cBhvr>
                                      <p:tavLst>
                                        <p:tav tm="0">
                                          <p:val>
                                            <p:fltVal val="-1"/>
                                          </p:val>
                                        </p:tav>
                                        <p:tav tm="50000">
                                          <p:val>
                                            <p:fltVal val="0.95"/>
                                          </p:val>
                                        </p:tav>
                                        <p:tav tm="100000">
                                          <p:val>
                                            <p:strVal val="#ppt_x"/>
                                          </p:val>
                                        </p:tav>
                                      </p:tavLst>
                                    </p:anim>
                                    <p:anim calcmode="lin" valueType="num">
                                      <p:cBhvr>
                                        <p:cTn id="41" dur="1000" fill="hold"/>
                                        <p:tgtEl>
                                          <p:spTgt spid="11"/>
                                        </p:tgtEl>
                                        <p:attrNameLst>
                                          <p:attrName>ppt_y</p:attrName>
                                        </p:attrNameLst>
                                      </p:cBhvr>
                                      <p:tavLst>
                                        <p:tav tm="0">
                                          <p:val>
                                            <p:strVal val="#ppt_y"/>
                                          </p:val>
                                        </p:tav>
                                        <p:tav tm="100000">
                                          <p:val>
                                            <p:strVal val="#ppt_y"/>
                                          </p:val>
                                        </p:tav>
                                      </p:tavLst>
                                    </p:anim>
                                    <p:animEffect transition="in" filter="fade">
                                      <p:cBhvr>
                                        <p:cTn id="42" dur="1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48" presetClass="entr" presetSubtype="0" accel="5000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 calcmode="lin" valueType="num">
                                      <p:cBhvr>
                                        <p:cTn id="47" dur="1000" fill="hold"/>
                                        <p:tgtEl>
                                          <p:spTgt spid="1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8" dur="1000" fill="hold"/>
                                        <p:tgtEl>
                                          <p:spTgt spid="12"/>
                                        </p:tgtEl>
                                        <p:attrNameLst>
                                          <p:attrName>ppt_x</p:attrName>
                                        </p:attrNameLst>
                                      </p:cBhvr>
                                      <p:tavLst>
                                        <p:tav tm="0">
                                          <p:val>
                                            <p:fltVal val="-1"/>
                                          </p:val>
                                        </p:tav>
                                        <p:tav tm="50000">
                                          <p:val>
                                            <p:fltVal val="0.95"/>
                                          </p:val>
                                        </p:tav>
                                        <p:tav tm="100000">
                                          <p:val>
                                            <p:strVal val="#ppt_x"/>
                                          </p:val>
                                        </p:tav>
                                      </p:tavLst>
                                    </p:anim>
                                    <p:anim calcmode="lin" valueType="num">
                                      <p:cBhvr>
                                        <p:cTn id="49" dur="1000" fill="hold"/>
                                        <p:tgtEl>
                                          <p:spTgt spid="12"/>
                                        </p:tgtEl>
                                        <p:attrNameLst>
                                          <p:attrName>ppt_y</p:attrName>
                                        </p:attrNameLst>
                                      </p:cBhvr>
                                      <p:tavLst>
                                        <p:tav tm="0">
                                          <p:val>
                                            <p:strVal val="#ppt_y"/>
                                          </p:val>
                                        </p:tav>
                                        <p:tav tm="100000">
                                          <p:val>
                                            <p:strVal val="#ppt_y"/>
                                          </p:val>
                                        </p:tav>
                                      </p:tavLst>
                                    </p:anim>
                                    <p:animEffect transition="in" filter="fade">
                                      <p:cBhvr>
                                        <p:cTn id="50" dur="1000"/>
                                        <p:tgtEl>
                                          <p:spTgt spid="12"/>
                                        </p:tgtEl>
                                      </p:cBhvr>
                                    </p:animEffect>
                                  </p:childTnLst>
                                </p:cTn>
                              </p:par>
                            </p:childTnLst>
                          </p:cTn>
                        </p:par>
                      </p:childTnLst>
                    </p:cTn>
                  </p:par>
                  <p:par>
                    <p:cTn id="51" fill="hold">
                      <p:stCondLst>
                        <p:cond delay="indefinite"/>
                      </p:stCondLst>
                      <p:childTnLst>
                        <p:par>
                          <p:cTn id="52" fill="hold">
                            <p:stCondLst>
                              <p:cond delay="0"/>
                            </p:stCondLst>
                            <p:childTnLst>
                              <p:par>
                                <p:cTn id="53" presetID="48" presetClass="entr" presetSubtype="0" accel="50000"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p:cTn id="55" dur="1000" fill="hold"/>
                                        <p:tgtEl>
                                          <p:spTgt spid="1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6" dur="1000" fill="hold"/>
                                        <p:tgtEl>
                                          <p:spTgt spid="13"/>
                                        </p:tgtEl>
                                        <p:attrNameLst>
                                          <p:attrName>ppt_x</p:attrName>
                                        </p:attrNameLst>
                                      </p:cBhvr>
                                      <p:tavLst>
                                        <p:tav tm="0">
                                          <p:val>
                                            <p:fltVal val="-1"/>
                                          </p:val>
                                        </p:tav>
                                        <p:tav tm="50000">
                                          <p:val>
                                            <p:fltVal val="0.95"/>
                                          </p:val>
                                        </p:tav>
                                        <p:tav tm="100000">
                                          <p:val>
                                            <p:strVal val="#ppt_x"/>
                                          </p:val>
                                        </p:tav>
                                      </p:tavLst>
                                    </p:anim>
                                    <p:anim calcmode="lin" valueType="num">
                                      <p:cBhvr>
                                        <p:cTn id="57" dur="1000" fill="hold"/>
                                        <p:tgtEl>
                                          <p:spTgt spid="13"/>
                                        </p:tgtEl>
                                        <p:attrNameLst>
                                          <p:attrName>ppt_y</p:attrName>
                                        </p:attrNameLst>
                                      </p:cBhvr>
                                      <p:tavLst>
                                        <p:tav tm="0">
                                          <p:val>
                                            <p:strVal val="#ppt_y"/>
                                          </p:val>
                                        </p:tav>
                                        <p:tav tm="100000">
                                          <p:val>
                                            <p:strVal val="#ppt_y"/>
                                          </p:val>
                                        </p:tav>
                                      </p:tavLst>
                                    </p:anim>
                                    <p:animEffect transition="in" filter="fade">
                                      <p:cBhvr>
                                        <p:cTn id="58" dur="1000"/>
                                        <p:tgtEl>
                                          <p:spTgt spid="13"/>
                                        </p:tgtEl>
                                      </p:cBhvr>
                                    </p:animEffect>
                                  </p:childTnLst>
                                </p:cTn>
                              </p:par>
                            </p:childTnLst>
                          </p:cTn>
                        </p:par>
                      </p:childTnLst>
                    </p:cTn>
                  </p:par>
                  <p:par>
                    <p:cTn id="59" fill="hold">
                      <p:stCondLst>
                        <p:cond delay="indefinite"/>
                      </p:stCondLst>
                      <p:childTnLst>
                        <p:par>
                          <p:cTn id="60" fill="hold">
                            <p:stCondLst>
                              <p:cond delay="0"/>
                            </p:stCondLst>
                            <p:childTnLst>
                              <p:par>
                                <p:cTn id="61" presetID="48" presetClass="entr" presetSubtype="0" accel="5000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p:cTn id="63" dur="1000" fill="hold"/>
                                        <p:tgtEl>
                                          <p:spTgt spid="1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64" dur="1000" fill="hold"/>
                                        <p:tgtEl>
                                          <p:spTgt spid="14"/>
                                        </p:tgtEl>
                                        <p:attrNameLst>
                                          <p:attrName>ppt_x</p:attrName>
                                        </p:attrNameLst>
                                      </p:cBhvr>
                                      <p:tavLst>
                                        <p:tav tm="0">
                                          <p:val>
                                            <p:fltVal val="-1"/>
                                          </p:val>
                                        </p:tav>
                                        <p:tav tm="50000">
                                          <p:val>
                                            <p:fltVal val="0.95"/>
                                          </p:val>
                                        </p:tav>
                                        <p:tav tm="100000">
                                          <p:val>
                                            <p:strVal val="#ppt_x"/>
                                          </p:val>
                                        </p:tav>
                                      </p:tavLst>
                                    </p:anim>
                                    <p:anim calcmode="lin" valueType="num">
                                      <p:cBhvr>
                                        <p:cTn id="65" dur="1000" fill="hold"/>
                                        <p:tgtEl>
                                          <p:spTgt spid="14"/>
                                        </p:tgtEl>
                                        <p:attrNameLst>
                                          <p:attrName>ppt_y</p:attrName>
                                        </p:attrNameLst>
                                      </p:cBhvr>
                                      <p:tavLst>
                                        <p:tav tm="0">
                                          <p:val>
                                            <p:strVal val="#ppt_y"/>
                                          </p:val>
                                        </p:tav>
                                        <p:tav tm="100000">
                                          <p:val>
                                            <p:strVal val="#ppt_y"/>
                                          </p:val>
                                        </p:tav>
                                      </p:tavLst>
                                    </p:anim>
                                    <p:animEffect transition="in" filter="fade">
                                      <p:cBhvr>
                                        <p:cTn id="66" dur="1000"/>
                                        <p:tgtEl>
                                          <p:spTgt spid="14"/>
                                        </p:tgtEl>
                                      </p:cBhvr>
                                    </p:animEffect>
                                  </p:childTnLst>
                                </p:cTn>
                              </p:par>
                            </p:childTnLst>
                          </p:cTn>
                        </p:par>
                      </p:childTnLst>
                    </p:cTn>
                  </p:par>
                  <p:par>
                    <p:cTn id="67" fill="hold">
                      <p:stCondLst>
                        <p:cond delay="indefinite"/>
                      </p:stCondLst>
                      <p:childTnLst>
                        <p:par>
                          <p:cTn id="68" fill="hold">
                            <p:stCondLst>
                              <p:cond delay="0"/>
                            </p:stCondLst>
                            <p:childTnLst>
                              <p:par>
                                <p:cTn id="69" presetID="48" presetClass="entr" presetSubtype="0" accel="50000"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anim calcmode="lin" valueType="num">
                                      <p:cBhvr>
                                        <p:cTn id="71" dur="1000" fill="hold"/>
                                        <p:tgtEl>
                                          <p:spTgt spid="1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72" dur="1000" fill="hold"/>
                                        <p:tgtEl>
                                          <p:spTgt spid="15"/>
                                        </p:tgtEl>
                                        <p:attrNameLst>
                                          <p:attrName>ppt_x</p:attrName>
                                        </p:attrNameLst>
                                      </p:cBhvr>
                                      <p:tavLst>
                                        <p:tav tm="0">
                                          <p:val>
                                            <p:fltVal val="-1"/>
                                          </p:val>
                                        </p:tav>
                                        <p:tav tm="50000">
                                          <p:val>
                                            <p:fltVal val="0.95"/>
                                          </p:val>
                                        </p:tav>
                                        <p:tav tm="100000">
                                          <p:val>
                                            <p:strVal val="#ppt_x"/>
                                          </p:val>
                                        </p:tav>
                                      </p:tavLst>
                                    </p:anim>
                                    <p:anim calcmode="lin" valueType="num">
                                      <p:cBhvr>
                                        <p:cTn id="73" dur="1000" fill="hold"/>
                                        <p:tgtEl>
                                          <p:spTgt spid="15"/>
                                        </p:tgtEl>
                                        <p:attrNameLst>
                                          <p:attrName>ppt_y</p:attrName>
                                        </p:attrNameLst>
                                      </p:cBhvr>
                                      <p:tavLst>
                                        <p:tav tm="0">
                                          <p:val>
                                            <p:strVal val="#ppt_y"/>
                                          </p:val>
                                        </p:tav>
                                        <p:tav tm="100000">
                                          <p:val>
                                            <p:strVal val="#ppt_y"/>
                                          </p:val>
                                        </p:tav>
                                      </p:tavLst>
                                    </p:anim>
                                    <p:animEffect transition="in" filter="fade">
                                      <p:cBhvr>
                                        <p:cTn id="74"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p:bldP spid="10" grpId="0"/>
      <p:bldP spid="11" grpId="0" animBg="1"/>
      <p:bldP spid="12" grpId="0"/>
      <p:bldP spid="13" grpId="0"/>
      <p:bldP spid="14" grpId="0" animBg="1"/>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2087562"/>
          </a:xfrm>
        </p:spPr>
        <p:txBody>
          <a:bodyPr>
            <a:noAutofit/>
          </a:bodyPr>
          <a:lstStyle/>
          <a:p>
            <a:pPr>
              <a:lnSpc>
                <a:spcPct val="150000"/>
              </a:lnSpc>
            </a:pPr>
            <a:r>
              <a:rPr lang="ar-SA" sz="3300" b="1" dirty="0" smtClean="0">
                <a:solidFill>
                  <a:srgbClr val="CC00CC"/>
                </a:solidFill>
              </a:rPr>
              <a:t>وخير وسيلة للنجاح في الحياة أن يكون للشباب مثلٌ أعلى يطمح إليه ويضعه دائماً نصب عينيه ويسعى دائماً في الوصول إليه بأن يكون أحد العلماء العظماء أو التجار الأمناء أو الدعاة </a:t>
            </a:r>
            <a:r>
              <a:rPr lang="ar-SA" sz="3300" b="1" dirty="0" err="1" smtClean="0">
                <a:solidFill>
                  <a:srgbClr val="CC00CC"/>
                </a:solidFill>
              </a:rPr>
              <a:t>الصلحاء</a:t>
            </a:r>
            <a:endParaRPr lang="en-US" sz="3300" b="1" dirty="0">
              <a:solidFill>
                <a:srgbClr val="CC00CC"/>
              </a:solidFill>
            </a:endParaRPr>
          </a:p>
        </p:txBody>
      </p:sp>
      <p:pic>
        <p:nvPicPr>
          <p:cNvPr id="11266" name="Picture 2" descr="C:\Users\COMPAQ\Desktop\خلفيات - Optimized Images\animated-christmas-bar32.gif"/>
          <p:cNvPicPr>
            <a:picLocks noChangeAspect="1" noChangeArrowheads="1" noCrop="1"/>
          </p:cNvPicPr>
          <p:nvPr/>
        </p:nvPicPr>
        <p:blipFill>
          <a:blip r:embed="rId4" cstate="print"/>
          <a:srcRect/>
          <a:stretch>
            <a:fillRect/>
          </a:stretch>
        </p:blipFill>
        <p:spPr bwMode="auto">
          <a:xfrm>
            <a:off x="0" y="2286000"/>
            <a:ext cx="9144000" cy="609599"/>
          </a:xfrm>
          <a:prstGeom prst="rect">
            <a:avLst/>
          </a:prstGeom>
          <a:noFill/>
        </p:spPr>
      </p:pic>
      <p:pic>
        <p:nvPicPr>
          <p:cNvPr id="8" name="صورة 11" descr="e1e6c0f7612290d612f70e797d45dfe6.gif"/>
          <p:cNvPicPr>
            <a:picLocks noChangeAspect="1"/>
          </p:cNvPicPr>
          <p:nvPr/>
        </p:nvPicPr>
        <p:blipFill>
          <a:blip r:embed="rId5" cstate="print"/>
          <a:stretch>
            <a:fillRect/>
          </a:stretch>
        </p:blipFill>
        <p:spPr>
          <a:xfrm>
            <a:off x="381000" y="2890238"/>
            <a:ext cx="761905" cy="778768"/>
          </a:xfrm>
          <a:prstGeom prst="rect">
            <a:avLst/>
          </a:prstGeom>
        </p:spPr>
      </p:pic>
      <p:pic>
        <p:nvPicPr>
          <p:cNvPr id="11267" name="Picture 3" descr="C:\Users\COMPAQ\Desktop\خلفيات - Optimized Images\منت.jpg"/>
          <p:cNvPicPr>
            <a:picLocks noChangeAspect="1" noChangeArrowheads="1"/>
          </p:cNvPicPr>
          <p:nvPr/>
        </p:nvPicPr>
        <p:blipFill>
          <a:blip r:embed="rId6" cstate="print"/>
          <a:srcRect/>
          <a:stretch>
            <a:fillRect/>
          </a:stretch>
        </p:blipFill>
        <p:spPr bwMode="auto">
          <a:xfrm>
            <a:off x="0" y="6462713"/>
            <a:ext cx="9144000" cy="395287"/>
          </a:xfrm>
          <a:prstGeom prst="rect">
            <a:avLst/>
          </a:prstGeom>
          <a:noFill/>
        </p:spPr>
      </p:pic>
      <p:sp>
        <p:nvSpPr>
          <p:cNvPr id="11" name="AutoShape 4"/>
          <p:cNvSpPr>
            <a:spLocks noChangeArrowheads="1"/>
          </p:cNvSpPr>
          <p:nvPr/>
        </p:nvSpPr>
        <p:spPr bwMode="auto">
          <a:xfrm rot="19552301">
            <a:off x="-91719" y="3467361"/>
            <a:ext cx="3039078" cy="605909"/>
          </a:xfrm>
          <a:prstGeom prst="roundRect">
            <a:avLst>
              <a:gd name="adj" fmla="val 50000"/>
            </a:avLst>
          </a:prstGeom>
          <a:noFill/>
          <a:ln w="9525">
            <a:solidFill>
              <a:srgbClr val="7030A0"/>
            </a:solidFill>
            <a:round/>
            <a:headEnd/>
            <a:tailEnd/>
          </a:ln>
          <a:effectLst>
            <a:glow rad="101600">
              <a:srgbClr val="FF9933">
                <a:alpha val="60000"/>
              </a:srgbClr>
            </a:glow>
          </a:effectLst>
          <a:scene3d>
            <a:camera prst="perspectiveContrastingLeftFacing"/>
            <a:lightRig rig="glow" dir="t">
              <a:rot lat="0" lon="0" rev="14100000"/>
            </a:lightRig>
          </a:scene3d>
          <a:sp3d prstMaterial="softEdge">
            <a:bevelT w="127000" prst="artDeco"/>
          </a:sp3d>
        </p:spPr>
        <p:txBody>
          <a:bodyPr wrap="square" anchor="ctr">
            <a:spAutoFit/>
          </a:bodyPr>
          <a:lstStyle/>
          <a:p>
            <a:pPr algn="ctr" rtl="1" fontAlgn="auto">
              <a:spcBef>
                <a:spcPts val="0"/>
              </a:spcBef>
              <a:spcAft>
                <a:spcPts val="0"/>
              </a:spcAft>
              <a:defRPr/>
            </a:pPr>
            <a:r>
              <a:rPr lang="ar-SA" sz="2200" b="1" dirty="0" smtClean="0">
                <a:solidFill>
                  <a:srgbClr val="000099"/>
                </a:solidFill>
                <a:latin typeface="Adobe Arabic" pitchFamily="18" charset="-78"/>
              </a:rPr>
              <a:t>باستخدام مهارة إبداء الرأي</a:t>
            </a:r>
            <a:endParaRPr lang="en-US" sz="2200" b="1" dirty="0">
              <a:solidFill>
                <a:srgbClr val="000099"/>
              </a:solidFill>
              <a:latin typeface="Adobe Arabic" pitchFamily="18" charset="-78"/>
            </a:endParaRPr>
          </a:p>
        </p:txBody>
      </p:sp>
      <p:sp>
        <p:nvSpPr>
          <p:cNvPr id="12" name="Text Box 4"/>
          <p:cNvSpPr txBox="1">
            <a:spLocks noChangeArrowheads="1"/>
          </p:cNvSpPr>
          <p:nvPr/>
        </p:nvSpPr>
        <p:spPr bwMode="auto">
          <a:xfrm>
            <a:off x="2590800" y="3200400"/>
            <a:ext cx="6248400" cy="2308324"/>
          </a:xfrm>
          <a:prstGeom prst="rect">
            <a:avLst/>
          </a:prstGeom>
          <a:noFill/>
          <a:ln w="9525">
            <a:noFill/>
            <a:miter lim="800000"/>
            <a:headEnd/>
            <a:tailEnd/>
          </a:ln>
          <a:effectLst/>
        </p:spPr>
        <p:txBody>
          <a:bodyPr wrap="square">
            <a:spAutoFit/>
          </a:bodyPr>
          <a:lstStyle/>
          <a:p>
            <a:pPr algn="ctr">
              <a:lnSpc>
                <a:spcPct val="150000"/>
              </a:lnSpc>
              <a:buNone/>
            </a:pPr>
            <a:r>
              <a:rPr lang="ar-SA" sz="3200" b="1" dirty="0" smtClean="0">
                <a:solidFill>
                  <a:srgbClr val="FF0066"/>
                </a:solidFill>
                <a:latin typeface="Tahoma" pitchFamily="34" charset="0"/>
                <a:ea typeface="Tahoma" pitchFamily="34" charset="0"/>
                <a:cs typeface="Tahoma" pitchFamily="34" charset="0"/>
              </a:rPr>
              <a:t>أنت حكم بين شابين أحدهما مثله كاتب مشهور والآخر مثله طبيب بارع فأنت مع </a:t>
            </a:r>
            <a:r>
              <a:rPr lang="ar-SA" sz="3200" b="1" dirty="0" err="1" smtClean="0">
                <a:solidFill>
                  <a:srgbClr val="FF0066"/>
                </a:solidFill>
                <a:latin typeface="Tahoma" pitchFamily="34" charset="0"/>
                <a:ea typeface="Tahoma" pitchFamily="34" charset="0"/>
                <a:cs typeface="Tahoma" pitchFamily="34" charset="0"/>
              </a:rPr>
              <a:t>من؟</a:t>
            </a:r>
            <a:r>
              <a:rPr lang="ar-SA" sz="3200" b="1" dirty="0" smtClean="0">
                <a:solidFill>
                  <a:srgbClr val="FF0066"/>
                </a:solidFill>
                <a:latin typeface="Tahoma" pitchFamily="34" charset="0"/>
                <a:ea typeface="Tahoma" pitchFamily="34" charset="0"/>
                <a:cs typeface="Tahoma" pitchFamily="34" charset="0"/>
              </a:rPr>
              <a:t> ولماذا؟</a:t>
            </a:r>
            <a:endParaRPr lang="en-US" sz="3200" b="1" dirty="0">
              <a:solidFill>
                <a:srgbClr val="FF0066"/>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par>
                          <p:cTn id="21" fill="hold">
                            <p:stCondLst>
                              <p:cond delay="2000"/>
                            </p:stCondLst>
                            <p:childTnLst>
                              <p:par>
                                <p:cTn id="22" presetID="20" presetClass="entr" presetSubtype="0" fill="hold"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edge">
                                      <p:cBhvr>
                                        <p:cTn id="24" dur="2000"/>
                                        <p:tgtEl>
                                          <p:spTgt spid="11"/>
                                        </p:tgtEl>
                                      </p:cBhvr>
                                    </p:animEffect>
                                  </p:childTnLst>
                                  <p:subTnLst>
                                    <p:audio>
                                      <p:cMediaNode>
                                        <p:cTn display="0" masterRel="sameClick">
                                          <p:stCondLst>
                                            <p:cond evt="begin" delay="0">
                                              <p:tn val="22"/>
                                            </p:cond>
                                          </p:stCondLst>
                                          <p:endCondLst>
                                            <p:cond evt="onStopAudio" delay="0">
                                              <p:tgtEl>
                                                <p:sldTgt/>
                                              </p:tgtEl>
                                            </p:cond>
                                          </p:endCondLst>
                                        </p:cTn>
                                        <p:tgtEl>
                                          <p:sndTgt r:embed="rId3" name="coin.wav"/>
                                        </p:tgtEl>
                                      </p:cMediaNode>
                                    </p:audio>
                                  </p:subTnLst>
                                </p:cTn>
                              </p:par>
                            </p:childTnLst>
                          </p:cTn>
                        </p:par>
                      </p:childTnLst>
                    </p:cTn>
                  </p:par>
                  <p:par>
                    <p:cTn id="25" fill="hold">
                      <p:stCondLst>
                        <p:cond delay="indefinite"/>
                      </p:stCondLst>
                      <p:childTnLst>
                        <p:par>
                          <p:cTn id="26" fill="hold">
                            <p:stCondLst>
                              <p:cond delay="0"/>
                            </p:stCondLst>
                            <p:childTnLst>
                              <p:par>
                                <p:cTn id="27" presetID="48" presetClass="entr" presetSubtype="0" accel="5000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p:cTn id="29" dur="1000" fill="hold"/>
                                        <p:tgtEl>
                                          <p:spTgt spid="1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0" dur="1000" fill="hold"/>
                                        <p:tgtEl>
                                          <p:spTgt spid="12"/>
                                        </p:tgtEl>
                                        <p:attrNameLst>
                                          <p:attrName>ppt_x</p:attrName>
                                        </p:attrNameLst>
                                      </p:cBhvr>
                                      <p:tavLst>
                                        <p:tav tm="0">
                                          <p:val>
                                            <p:fltVal val="-1"/>
                                          </p:val>
                                        </p:tav>
                                        <p:tav tm="50000">
                                          <p:val>
                                            <p:fltVal val="0.95"/>
                                          </p:val>
                                        </p:tav>
                                        <p:tav tm="100000">
                                          <p:val>
                                            <p:strVal val="#ppt_x"/>
                                          </p:val>
                                        </p:tav>
                                      </p:tavLst>
                                    </p:anim>
                                    <p:anim calcmode="lin" valueType="num">
                                      <p:cBhvr>
                                        <p:cTn id="31" dur="1000" fill="hold"/>
                                        <p:tgtEl>
                                          <p:spTgt spid="12"/>
                                        </p:tgtEl>
                                        <p:attrNameLst>
                                          <p:attrName>ppt_y</p:attrName>
                                        </p:attrNameLst>
                                      </p:cBhvr>
                                      <p:tavLst>
                                        <p:tav tm="0">
                                          <p:val>
                                            <p:strVal val="#ppt_y"/>
                                          </p:val>
                                        </p:tav>
                                        <p:tav tm="100000">
                                          <p:val>
                                            <p:strVal val="#ppt_y"/>
                                          </p:val>
                                        </p:tav>
                                      </p:tavLst>
                                    </p:anim>
                                    <p:animEffect transition="in" filter="fade">
                                      <p:cBhvr>
                                        <p:cTn id="3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10"/>
          <p:cNvSpPr/>
          <p:nvPr/>
        </p:nvSpPr>
        <p:spPr>
          <a:xfrm>
            <a:off x="2590800" y="304800"/>
            <a:ext cx="3581400" cy="707886"/>
          </a:xfrm>
          <a:prstGeom prst="rect">
            <a:avLst/>
          </a:prstGeom>
          <a:noFill/>
        </p:spPr>
        <p:txBody>
          <a:bodyPr wrap="square">
            <a:spAutoFit/>
            <a:scene3d>
              <a:camera prst="perspectiveRight"/>
              <a:lightRig rig="threePt" dir="t"/>
            </a:scene3d>
          </a:bodyPr>
          <a:lstStyle/>
          <a:p>
            <a:pPr algn="ctr" fontAlgn="auto">
              <a:spcBef>
                <a:spcPts val="0"/>
              </a:spcBef>
              <a:spcAft>
                <a:spcPts val="0"/>
              </a:spcAft>
              <a:defRPr/>
            </a:pPr>
            <a:r>
              <a:rPr lang="ar-SA" sz="4000" b="1" cap="all" dirty="0">
                <a:ln w="9000" cmpd="sng">
                  <a:solidFill>
                    <a:schemeClr val="accent4">
                      <a:shade val="50000"/>
                      <a:satMod val="120000"/>
                    </a:schemeClr>
                  </a:solidFill>
                  <a:prstDash val="solid"/>
                </a:ln>
                <a:solidFill>
                  <a:srgbClr val="002060"/>
                </a:solidFill>
                <a:latin typeface="Monotype Koufi" pitchFamily="2" charset="-78"/>
                <a:ea typeface="Monotype Koufi" pitchFamily="2" charset="-78"/>
                <a:cs typeface="Monotype Koufi" pitchFamily="2" charset="-78"/>
              </a:rPr>
              <a:t>نشاط </a:t>
            </a:r>
            <a:r>
              <a:rPr lang="ar-SA" sz="4000" b="1" cap="all" dirty="0" smtClean="0">
                <a:ln w="9000" cmpd="sng">
                  <a:solidFill>
                    <a:schemeClr val="accent4">
                      <a:shade val="50000"/>
                      <a:satMod val="120000"/>
                    </a:schemeClr>
                  </a:solidFill>
                  <a:prstDash val="solid"/>
                </a:ln>
                <a:solidFill>
                  <a:srgbClr val="002060"/>
                </a:solidFill>
                <a:latin typeface="Monotype Koufi" pitchFamily="2" charset="-78"/>
                <a:ea typeface="Monotype Koufi" pitchFamily="2" charset="-78"/>
                <a:cs typeface="Monotype Koufi" pitchFamily="2" charset="-78"/>
              </a:rPr>
              <a:t>ثُنائـي</a:t>
            </a:r>
            <a:endParaRPr lang="ar-SA" sz="4000" b="1" cap="all" dirty="0">
              <a:ln w="9000" cmpd="sng">
                <a:solidFill>
                  <a:schemeClr val="accent4">
                    <a:shade val="50000"/>
                    <a:satMod val="120000"/>
                  </a:schemeClr>
                </a:solidFill>
                <a:prstDash val="solid"/>
              </a:ln>
              <a:solidFill>
                <a:srgbClr val="002060"/>
              </a:solidFill>
              <a:latin typeface="Monotype Koufi" pitchFamily="2" charset="-78"/>
              <a:ea typeface="Monotype Koufi" pitchFamily="2" charset="-78"/>
              <a:cs typeface="Monotype Koufi" pitchFamily="2" charset="-78"/>
            </a:endParaRPr>
          </a:p>
        </p:txBody>
      </p:sp>
      <p:sp>
        <p:nvSpPr>
          <p:cNvPr id="5" name="Rectangle 25"/>
          <p:cNvSpPr>
            <a:spLocks noChangeArrowheads="1"/>
          </p:cNvSpPr>
          <p:nvPr/>
        </p:nvSpPr>
        <p:spPr bwMode="auto">
          <a:xfrm>
            <a:off x="609600" y="863516"/>
            <a:ext cx="7772400" cy="600164"/>
          </a:xfrm>
          <a:prstGeom prst="rect">
            <a:avLst/>
          </a:prstGeom>
          <a:noFill/>
          <a:ln w="9525">
            <a:noFill/>
            <a:miter lim="800000"/>
            <a:headEnd/>
            <a:tailEnd/>
          </a:ln>
        </p:spPr>
        <p:txBody>
          <a:bodyPr wrap="square" anchor="ctr">
            <a:spAutoFit/>
          </a:bodyPr>
          <a:lstStyle/>
          <a:p>
            <a:pPr algn="r">
              <a:lnSpc>
                <a:spcPct val="150000"/>
              </a:lnSpc>
            </a:pPr>
            <a:r>
              <a:rPr lang="ar-SA" sz="2200" b="1" dirty="0" smtClean="0">
                <a:solidFill>
                  <a:srgbClr val="FF0000"/>
                </a:solidFill>
                <a:cs typeface="+mj-cs"/>
              </a:rPr>
              <a:t>الهدف: </a:t>
            </a:r>
            <a:r>
              <a:rPr lang="ar-SA" sz="2200" b="1" dirty="0" smtClean="0">
                <a:solidFill>
                  <a:srgbClr val="0070C0"/>
                </a:solidFill>
                <a:cs typeface="+mj-cs"/>
              </a:rPr>
              <a:t>أملأ الفراغات في الشكل </a:t>
            </a:r>
            <a:r>
              <a:rPr lang="ar-SA" sz="2200" b="1" dirty="0" err="1" smtClean="0">
                <a:solidFill>
                  <a:srgbClr val="0070C0"/>
                </a:solidFill>
                <a:cs typeface="+mj-cs"/>
              </a:rPr>
              <a:t>التالي.</a:t>
            </a:r>
            <a:r>
              <a:rPr lang="ar-SA" sz="2200" b="1" dirty="0" smtClean="0">
                <a:solidFill>
                  <a:srgbClr val="0070C0"/>
                </a:solidFill>
                <a:cs typeface="+mj-cs"/>
              </a:rPr>
              <a:t>              </a:t>
            </a:r>
            <a:r>
              <a:rPr lang="ar-SA" sz="2200" b="1" dirty="0" smtClean="0">
                <a:solidFill>
                  <a:srgbClr val="FF0000"/>
                </a:solidFill>
                <a:cs typeface="+mj-cs"/>
              </a:rPr>
              <a:t>مدة التنفيـذ: </a:t>
            </a:r>
            <a:r>
              <a:rPr lang="ar-SA" sz="2200" b="1" dirty="0" smtClean="0">
                <a:solidFill>
                  <a:srgbClr val="0070C0"/>
                </a:solidFill>
                <a:cs typeface="+mj-cs"/>
              </a:rPr>
              <a:t>ثلاث دقائق</a:t>
            </a:r>
            <a:endParaRPr lang="ar-SA" sz="1700" b="1" dirty="0" smtClean="0">
              <a:solidFill>
                <a:srgbClr val="800080"/>
              </a:solidFill>
              <a:cs typeface="+mj-cs"/>
            </a:endParaRPr>
          </a:p>
        </p:txBody>
      </p:sp>
      <p:pic>
        <p:nvPicPr>
          <p:cNvPr id="7" name="Picture 3" descr="C:\Users\khalid\Desktop\4\divider_65.gif"/>
          <p:cNvPicPr>
            <a:picLocks noChangeAspect="1" noChangeArrowheads="1" noCrop="1"/>
          </p:cNvPicPr>
          <p:nvPr/>
        </p:nvPicPr>
        <p:blipFill>
          <a:blip r:embed="rId2" cstate="print"/>
          <a:srcRect/>
          <a:stretch>
            <a:fillRect/>
          </a:stretch>
        </p:blipFill>
        <p:spPr bwMode="auto">
          <a:xfrm>
            <a:off x="0" y="1066800"/>
            <a:ext cx="9144000" cy="476250"/>
          </a:xfrm>
          <a:prstGeom prst="rect">
            <a:avLst/>
          </a:prstGeom>
          <a:noFill/>
          <a:ln w="9525">
            <a:noFill/>
            <a:miter lim="800000"/>
            <a:headEnd/>
            <a:tailEnd/>
          </a:ln>
        </p:spPr>
      </p:pic>
      <p:sp>
        <p:nvSpPr>
          <p:cNvPr id="9" name="Vertical Scroll 8"/>
          <p:cNvSpPr/>
          <p:nvPr/>
        </p:nvSpPr>
        <p:spPr>
          <a:xfrm>
            <a:off x="6324600" y="2362200"/>
            <a:ext cx="1143000" cy="3352800"/>
          </a:xfrm>
          <a:prstGeom prst="verticalScroll">
            <a:avLst/>
          </a:prstGeom>
          <a:solidFill>
            <a:srgbClr val="F3C1FF"/>
          </a:solidFill>
          <a:ln>
            <a:solidFill>
              <a:srgbClr val="800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ar-SA" sz="2400" b="1" dirty="0" smtClean="0">
                <a:solidFill>
                  <a:srgbClr val="800080"/>
                </a:solidFill>
                <a:cs typeface="+mj-cs"/>
              </a:rPr>
              <a:t>وسائل النجاح كما يراها الكاتب</a:t>
            </a:r>
            <a:endParaRPr lang="en-US" sz="2400" b="1" dirty="0">
              <a:solidFill>
                <a:srgbClr val="800080"/>
              </a:solidFill>
              <a:cs typeface="+mj-cs"/>
            </a:endParaRPr>
          </a:p>
        </p:txBody>
      </p:sp>
      <p:sp>
        <p:nvSpPr>
          <p:cNvPr id="10" name="Vertical Scroll 9"/>
          <p:cNvSpPr/>
          <p:nvPr/>
        </p:nvSpPr>
        <p:spPr>
          <a:xfrm>
            <a:off x="1752600" y="2362200"/>
            <a:ext cx="1143000" cy="3352800"/>
          </a:xfrm>
          <a:prstGeom prst="verticalScroll">
            <a:avLst/>
          </a:prstGeom>
          <a:solidFill>
            <a:srgbClr val="FFABBB"/>
          </a:solidFill>
          <a:ln>
            <a:solidFill>
              <a:srgbClr val="9900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ar-SA" sz="2500" b="1" dirty="0" smtClean="0">
                <a:solidFill>
                  <a:srgbClr val="990033"/>
                </a:solidFill>
                <a:cs typeface="+mj-cs"/>
              </a:rPr>
              <a:t>وسائل النجاح كما نراها</a:t>
            </a:r>
            <a:endParaRPr lang="en-US" sz="2500" b="1" dirty="0">
              <a:solidFill>
                <a:srgbClr val="990033"/>
              </a:solidFill>
              <a:cs typeface="+mj-cs"/>
            </a:endParaRPr>
          </a:p>
        </p:txBody>
      </p:sp>
      <p:sp>
        <p:nvSpPr>
          <p:cNvPr id="11" name="Rounded Rectangle 10"/>
          <p:cNvSpPr/>
          <p:nvPr/>
        </p:nvSpPr>
        <p:spPr>
          <a:xfrm>
            <a:off x="5334000" y="1676400"/>
            <a:ext cx="2743200" cy="685800"/>
          </a:xfrm>
          <a:prstGeom prst="roundRect">
            <a:avLst/>
          </a:prstGeom>
          <a:solidFill>
            <a:schemeClr val="bg1"/>
          </a:solidFill>
          <a:ln>
            <a:solidFill>
              <a:srgbClr val="800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7315200" y="2514600"/>
            <a:ext cx="1676400" cy="838200"/>
          </a:xfrm>
          <a:prstGeom prst="roundRect">
            <a:avLst/>
          </a:prstGeom>
          <a:solidFill>
            <a:schemeClr val="bg1"/>
          </a:solidFill>
          <a:ln>
            <a:solidFill>
              <a:srgbClr val="800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7315200" y="3581400"/>
            <a:ext cx="1676400" cy="838200"/>
          </a:xfrm>
          <a:prstGeom prst="roundRect">
            <a:avLst/>
          </a:prstGeom>
          <a:solidFill>
            <a:schemeClr val="bg1"/>
          </a:solidFill>
          <a:ln>
            <a:solidFill>
              <a:srgbClr val="800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7315200" y="4724400"/>
            <a:ext cx="1600200" cy="838200"/>
          </a:xfrm>
          <a:prstGeom prst="roundRect">
            <a:avLst/>
          </a:prstGeom>
          <a:solidFill>
            <a:schemeClr val="bg1"/>
          </a:solidFill>
          <a:ln>
            <a:solidFill>
              <a:srgbClr val="800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5486400" y="5715000"/>
            <a:ext cx="2895600" cy="685800"/>
          </a:xfrm>
          <a:prstGeom prst="roundRect">
            <a:avLst/>
          </a:prstGeom>
          <a:solidFill>
            <a:schemeClr val="bg1"/>
          </a:solidFill>
          <a:ln>
            <a:solidFill>
              <a:srgbClr val="800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4800600" y="2514600"/>
            <a:ext cx="1676400" cy="838200"/>
          </a:xfrm>
          <a:prstGeom prst="roundRect">
            <a:avLst/>
          </a:prstGeom>
          <a:solidFill>
            <a:schemeClr val="bg1"/>
          </a:solidFill>
          <a:ln>
            <a:solidFill>
              <a:srgbClr val="800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4800600" y="3581400"/>
            <a:ext cx="1676400" cy="838200"/>
          </a:xfrm>
          <a:prstGeom prst="roundRect">
            <a:avLst/>
          </a:prstGeom>
          <a:solidFill>
            <a:schemeClr val="bg1"/>
          </a:solidFill>
          <a:ln>
            <a:solidFill>
              <a:srgbClr val="800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a:off x="4800600" y="4724400"/>
            <a:ext cx="1676400" cy="838200"/>
          </a:xfrm>
          <a:prstGeom prst="roundRect">
            <a:avLst/>
          </a:prstGeom>
          <a:solidFill>
            <a:schemeClr val="bg1"/>
          </a:solidFill>
          <a:ln>
            <a:solidFill>
              <a:srgbClr val="800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2743200" y="2590800"/>
            <a:ext cx="1752600" cy="838200"/>
          </a:xfrm>
          <a:prstGeom prst="roundRect">
            <a:avLst/>
          </a:prstGeom>
          <a:solidFill>
            <a:schemeClr val="bg1"/>
          </a:solidFill>
          <a:ln>
            <a:solidFill>
              <a:srgbClr val="9900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p:cNvSpPr/>
          <p:nvPr/>
        </p:nvSpPr>
        <p:spPr>
          <a:xfrm>
            <a:off x="152400" y="2590800"/>
            <a:ext cx="1752600" cy="838200"/>
          </a:xfrm>
          <a:prstGeom prst="roundRect">
            <a:avLst/>
          </a:prstGeom>
          <a:solidFill>
            <a:schemeClr val="bg1"/>
          </a:solidFill>
          <a:ln>
            <a:solidFill>
              <a:srgbClr val="9900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a:off x="2743200" y="3657600"/>
            <a:ext cx="1752600" cy="838200"/>
          </a:xfrm>
          <a:prstGeom prst="roundRect">
            <a:avLst/>
          </a:prstGeom>
          <a:solidFill>
            <a:schemeClr val="bg1"/>
          </a:solidFill>
          <a:ln>
            <a:solidFill>
              <a:srgbClr val="9900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a:off x="152400" y="3657600"/>
            <a:ext cx="1752600" cy="838200"/>
          </a:xfrm>
          <a:prstGeom prst="roundRect">
            <a:avLst/>
          </a:prstGeom>
          <a:solidFill>
            <a:schemeClr val="bg1"/>
          </a:solidFill>
          <a:ln>
            <a:solidFill>
              <a:srgbClr val="9900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p:cNvSpPr/>
          <p:nvPr/>
        </p:nvSpPr>
        <p:spPr>
          <a:xfrm>
            <a:off x="2743200" y="4800600"/>
            <a:ext cx="1752600" cy="838200"/>
          </a:xfrm>
          <a:prstGeom prst="roundRect">
            <a:avLst/>
          </a:prstGeom>
          <a:solidFill>
            <a:schemeClr val="bg1"/>
          </a:solidFill>
          <a:ln>
            <a:solidFill>
              <a:srgbClr val="9900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p:cNvSpPr/>
          <p:nvPr/>
        </p:nvSpPr>
        <p:spPr>
          <a:xfrm>
            <a:off x="152400" y="4724400"/>
            <a:ext cx="1752600" cy="838200"/>
          </a:xfrm>
          <a:prstGeom prst="roundRect">
            <a:avLst/>
          </a:prstGeom>
          <a:solidFill>
            <a:schemeClr val="bg1"/>
          </a:solidFill>
          <a:ln>
            <a:solidFill>
              <a:srgbClr val="9900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25"/>
          <p:cNvSpPr/>
          <p:nvPr/>
        </p:nvSpPr>
        <p:spPr>
          <a:xfrm>
            <a:off x="990600" y="1676400"/>
            <a:ext cx="2895600" cy="685800"/>
          </a:xfrm>
          <a:prstGeom prst="roundRect">
            <a:avLst/>
          </a:prstGeom>
          <a:solidFill>
            <a:schemeClr val="bg1"/>
          </a:solidFill>
          <a:ln>
            <a:solidFill>
              <a:srgbClr val="9900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le 26"/>
          <p:cNvSpPr/>
          <p:nvPr/>
        </p:nvSpPr>
        <p:spPr>
          <a:xfrm>
            <a:off x="838200" y="5715000"/>
            <a:ext cx="3048000" cy="685800"/>
          </a:xfrm>
          <a:prstGeom prst="roundRect">
            <a:avLst/>
          </a:prstGeom>
          <a:solidFill>
            <a:schemeClr val="bg1"/>
          </a:solidFill>
          <a:ln>
            <a:solidFill>
              <a:srgbClr val="9900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290" name="Picture 2" descr="C:\Users\COMPAQ\Pictures\image-54933-Optimized.jpg"/>
          <p:cNvPicPr>
            <a:picLocks noChangeAspect="1" noChangeArrowheads="1"/>
          </p:cNvPicPr>
          <p:nvPr/>
        </p:nvPicPr>
        <p:blipFill>
          <a:blip r:embed="rId3" cstate="print"/>
          <a:srcRect/>
          <a:stretch>
            <a:fillRect/>
          </a:stretch>
        </p:blipFill>
        <p:spPr bwMode="auto">
          <a:xfrm flipV="1">
            <a:off x="0" y="6629399"/>
            <a:ext cx="9144000" cy="274319"/>
          </a:xfrm>
          <a:prstGeom prst="rect">
            <a:avLst/>
          </a:prstGeom>
          <a:noFill/>
        </p:spPr>
      </p:pic>
      <p:pic>
        <p:nvPicPr>
          <p:cNvPr id="29" name="Picture 2" descr="C:\Users\COMPAQ\Pictures\image-54933-Optimized.jpg"/>
          <p:cNvPicPr>
            <a:picLocks noChangeAspect="1" noChangeArrowheads="1"/>
          </p:cNvPicPr>
          <p:nvPr/>
        </p:nvPicPr>
        <p:blipFill>
          <a:blip r:embed="rId3" cstate="print"/>
          <a:srcRect/>
          <a:stretch>
            <a:fillRect/>
          </a:stretch>
        </p:blipFill>
        <p:spPr bwMode="auto">
          <a:xfrm flipV="1">
            <a:off x="0" y="0"/>
            <a:ext cx="9144000" cy="228600"/>
          </a:xfrm>
          <a:prstGeom prst="rect">
            <a:avLst/>
          </a:prstGeom>
          <a:noFill/>
        </p:spPr>
      </p:pic>
      <p:sp>
        <p:nvSpPr>
          <p:cNvPr id="31" name="Text Box 4"/>
          <p:cNvSpPr txBox="1">
            <a:spLocks noChangeArrowheads="1"/>
          </p:cNvSpPr>
          <p:nvPr/>
        </p:nvSpPr>
        <p:spPr bwMode="auto">
          <a:xfrm>
            <a:off x="5715000" y="1676400"/>
            <a:ext cx="1981200" cy="692497"/>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600" b="1" dirty="0" smtClean="0">
                <a:solidFill>
                  <a:srgbClr val="800080"/>
                </a:solidFill>
                <a:cs typeface="Arial" charset="0"/>
              </a:rPr>
              <a:t>الثقة بالنفس</a:t>
            </a:r>
            <a:endParaRPr lang="en-US" sz="2600" b="1" dirty="0">
              <a:solidFill>
                <a:srgbClr val="800080"/>
              </a:solidFill>
              <a:cs typeface="Arial" charset="0"/>
            </a:endParaRPr>
          </a:p>
        </p:txBody>
      </p:sp>
      <p:sp>
        <p:nvSpPr>
          <p:cNvPr id="32" name="Text Box 4"/>
          <p:cNvSpPr txBox="1">
            <a:spLocks noChangeArrowheads="1"/>
          </p:cNvSpPr>
          <p:nvPr/>
        </p:nvSpPr>
        <p:spPr bwMode="auto">
          <a:xfrm>
            <a:off x="7391400" y="2590800"/>
            <a:ext cx="1524000" cy="627864"/>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600" b="1" dirty="0" smtClean="0">
                <a:solidFill>
                  <a:srgbClr val="800080"/>
                </a:solidFill>
                <a:cs typeface="Arial" charset="0"/>
              </a:rPr>
              <a:t>العزيمة</a:t>
            </a:r>
            <a:endParaRPr lang="en-US" sz="2600" b="1" dirty="0">
              <a:solidFill>
                <a:srgbClr val="800080"/>
              </a:solidFill>
              <a:cs typeface="Arial" charset="0"/>
            </a:endParaRPr>
          </a:p>
        </p:txBody>
      </p:sp>
      <p:sp>
        <p:nvSpPr>
          <p:cNvPr id="33" name="Text Box 4"/>
          <p:cNvSpPr txBox="1">
            <a:spLocks noChangeArrowheads="1"/>
          </p:cNvSpPr>
          <p:nvPr/>
        </p:nvSpPr>
        <p:spPr bwMode="auto">
          <a:xfrm>
            <a:off x="7315200" y="3657600"/>
            <a:ext cx="1676400" cy="692497"/>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600" b="1" dirty="0" smtClean="0">
                <a:solidFill>
                  <a:srgbClr val="800080"/>
                </a:solidFill>
                <a:cs typeface="Arial" charset="0"/>
              </a:rPr>
              <a:t>القدوة الحسنة</a:t>
            </a:r>
            <a:endParaRPr lang="en-US" sz="2600" b="1" dirty="0">
              <a:solidFill>
                <a:srgbClr val="800080"/>
              </a:solidFill>
              <a:cs typeface="Arial" charset="0"/>
            </a:endParaRPr>
          </a:p>
        </p:txBody>
      </p:sp>
      <p:sp>
        <p:nvSpPr>
          <p:cNvPr id="34" name="Text Box 4"/>
          <p:cNvSpPr txBox="1">
            <a:spLocks noChangeArrowheads="1"/>
          </p:cNvSpPr>
          <p:nvPr/>
        </p:nvSpPr>
        <p:spPr bwMode="auto">
          <a:xfrm>
            <a:off x="7391400" y="4800600"/>
            <a:ext cx="1524000" cy="627864"/>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600" b="1" dirty="0" smtClean="0">
                <a:solidFill>
                  <a:srgbClr val="800080"/>
                </a:solidFill>
                <a:cs typeface="Arial" charset="0"/>
              </a:rPr>
              <a:t>عدم اليأس</a:t>
            </a:r>
            <a:endParaRPr lang="en-US" sz="2600" b="1" dirty="0">
              <a:solidFill>
                <a:srgbClr val="800080"/>
              </a:solidFill>
              <a:cs typeface="Arial" charset="0"/>
            </a:endParaRPr>
          </a:p>
        </p:txBody>
      </p:sp>
      <p:sp>
        <p:nvSpPr>
          <p:cNvPr id="35" name="Text Box 4"/>
          <p:cNvSpPr txBox="1">
            <a:spLocks noChangeArrowheads="1"/>
          </p:cNvSpPr>
          <p:nvPr/>
        </p:nvSpPr>
        <p:spPr bwMode="auto">
          <a:xfrm>
            <a:off x="5715000" y="5715000"/>
            <a:ext cx="2514600" cy="692497"/>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600" b="1" dirty="0" smtClean="0">
                <a:solidFill>
                  <a:srgbClr val="800080"/>
                </a:solidFill>
                <a:cs typeface="Arial" charset="0"/>
              </a:rPr>
              <a:t>عدم التعلل بالأعذار</a:t>
            </a:r>
            <a:endParaRPr lang="en-US" sz="2600" b="1" dirty="0">
              <a:solidFill>
                <a:srgbClr val="800080"/>
              </a:solidFill>
              <a:cs typeface="Arial" charset="0"/>
            </a:endParaRPr>
          </a:p>
        </p:txBody>
      </p:sp>
      <p:sp>
        <p:nvSpPr>
          <p:cNvPr id="36" name="Text Box 4"/>
          <p:cNvSpPr txBox="1">
            <a:spLocks noChangeArrowheads="1"/>
          </p:cNvSpPr>
          <p:nvPr/>
        </p:nvSpPr>
        <p:spPr bwMode="auto">
          <a:xfrm>
            <a:off x="4876800" y="4800600"/>
            <a:ext cx="1524000" cy="627864"/>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600" b="1" dirty="0" smtClean="0">
                <a:solidFill>
                  <a:srgbClr val="800080"/>
                </a:solidFill>
                <a:cs typeface="Arial" charset="0"/>
              </a:rPr>
              <a:t>الابتسام</a:t>
            </a:r>
            <a:endParaRPr lang="en-US" sz="2600" b="1" dirty="0">
              <a:solidFill>
                <a:srgbClr val="800080"/>
              </a:solidFill>
              <a:cs typeface="Arial" charset="0"/>
            </a:endParaRPr>
          </a:p>
        </p:txBody>
      </p:sp>
      <p:sp>
        <p:nvSpPr>
          <p:cNvPr id="37" name="Text Box 4"/>
          <p:cNvSpPr txBox="1">
            <a:spLocks noChangeArrowheads="1"/>
          </p:cNvSpPr>
          <p:nvPr/>
        </p:nvSpPr>
        <p:spPr bwMode="auto">
          <a:xfrm>
            <a:off x="1143000" y="1676400"/>
            <a:ext cx="2590800" cy="692497"/>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600" b="1" dirty="0" smtClean="0">
                <a:solidFill>
                  <a:srgbClr val="990033"/>
                </a:solidFill>
                <a:cs typeface="Arial" charset="0"/>
              </a:rPr>
              <a:t>الإخلاص في العمل</a:t>
            </a:r>
            <a:endParaRPr lang="en-US" sz="2600" b="1" dirty="0">
              <a:solidFill>
                <a:srgbClr val="990033"/>
              </a:solidFill>
              <a:cs typeface="Arial" charset="0"/>
            </a:endParaRPr>
          </a:p>
        </p:txBody>
      </p:sp>
      <p:sp>
        <p:nvSpPr>
          <p:cNvPr id="38" name="Text Box 4"/>
          <p:cNvSpPr txBox="1">
            <a:spLocks noChangeArrowheads="1"/>
          </p:cNvSpPr>
          <p:nvPr/>
        </p:nvSpPr>
        <p:spPr bwMode="auto">
          <a:xfrm>
            <a:off x="2819400" y="2667000"/>
            <a:ext cx="1600200" cy="692497"/>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600" b="1" dirty="0" smtClean="0">
                <a:solidFill>
                  <a:srgbClr val="990033"/>
                </a:solidFill>
                <a:cs typeface="Arial" charset="0"/>
              </a:rPr>
              <a:t>الإيمان بالله</a:t>
            </a:r>
            <a:endParaRPr lang="en-US" sz="2600" b="1" dirty="0">
              <a:solidFill>
                <a:srgbClr val="990033"/>
              </a:solidFill>
              <a:cs typeface="Arial" charset="0"/>
            </a:endParaRPr>
          </a:p>
        </p:txBody>
      </p:sp>
      <p:sp>
        <p:nvSpPr>
          <p:cNvPr id="39" name="Text Box 4"/>
          <p:cNvSpPr txBox="1">
            <a:spLocks noChangeArrowheads="1"/>
          </p:cNvSpPr>
          <p:nvPr/>
        </p:nvSpPr>
        <p:spPr bwMode="auto">
          <a:xfrm>
            <a:off x="2819400" y="3733800"/>
            <a:ext cx="1600200" cy="692497"/>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600" b="1" dirty="0" smtClean="0">
                <a:solidFill>
                  <a:srgbClr val="990033"/>
                </a:solidFill>
                <a:cs typeface="Arial" charset="0"/>
              </a:rPr>
              <a:t>الاجتهاد</a:t>
            </a:r>
            <a:endParaRPr lang="en-US" sz="2600" b="1" dirty="0">
              <a:solidFill>
                <a:srgbClr val="990033"/>
              </a:solidFill>
              <a:cs typeface="Arial" charset="0"/>
            </a:endParaRPr>
          </a:p>
        </p:txBody>
      </p:sp>
      <p:sp>
        <p:nvSpPr>
          <p:cNvPr id="40" name="Text Box 4"/>
          <p:cNvSpPr txBox="1">
            <a:spLocks noChangeArrowheads="1"/>
          </p:cNvSpPr>
          <p:nvPr/>
        </p:nvSpPr>
        <p:spPr bwMode="auto">
          <a:xfrm>
            <a:off x="2819400" y="4876800"/>
            <a:ext cx="1524000" cy="627864"/>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600" b="1" dirty="0" smtClean="0">
                <a:solidFill>
                  <a:srgbClr val="990033"/>
                </a:solidFill>
                <a:cs typeface="Arial" charset="0"/>
              </a:rPr>
              <a:t>الأمـل</a:t>
            </a:r>
            <a:endParaRPr lang="en-US" sz="2600" b="1" dirty="0">
              <a:solidFill>
                <a:srgbClr val="990033"/>
              </a:solidFill>
              <a:cs typeface="Arial" charset="0"/>
            </a:endParaRPr>
          </a:p>
        </p:txBody>
      </p:sp>
      <p:sp>
        <p:nvSpPr>
          <p:cNvPr id="41" name="Text Box 4"/>
          <p:cNvSpPr txBox="1">
            <a:spLocks noChangeArrowheads="1"/>
          </p:cNvSpPr>
          <p:nvPr/>
        </p:nvSpPr>
        <p:spPr bwMode="auto">
          <a:xfrm>
            <a:off x="1219200" y="5715000"/>
            <a:ext cx="2362200" cy="692497"/>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2600" b="1" dirty="0" smtClean="0">
                <a:solidFill>
                  <a:srgbClr val="990033"/>
                </a:solidFill>
                <a:cs typeface="Arial" charset="0"/>
              </a:rPr>
              <a:t>التعاون مع الآخرين</a:t>
            </a:r>
            <a:endParaRPr lang="en-US" sz="2600" b="1" dirty="0">
              <a:solidFill>
                <a:srgbClr val="990033"/>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p:cTn id="7" dur="1000" fill="hold"/>
                                        <p:tgtEl>
                                          <p:spTgt spid="3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1"/>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1"/>
                                        </p:tgtEl>
                                        <p:attrNameLst>
                                          <p:attrName>ppt_y</p:attrName>
                                        </p:attrNameLst>
                                      </p:cBhvr>
                                      <p:tavLst>
                                        <p:tav tm="0">
                                          <p:val>
                                            <p:strVal val="#ppt_y"/>
                                          </p:val>
                                        </p:tav>
                                        <p:tav tm="100000">
                                          <p:val>
                                            <p:strVal val="#ppt_y"/>
                                          </p:val>
                                        </p:tav>
                                      </p:tavLst>
                                    </p:anim>
                                    <p:animEffect transition="in" filter="fade">
                                      <p:cBhvr>
                                        <p:cTn id="10" dur="1000"/>
                                        <p:tgtEl>
                                          <p:spTgt spid="31"/>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anim calcmode="lin" valueType="num">
                                      <p:cBhvr>
                                        <p:cTn id="15" dur="1000" fill="hold"/>
                                        <p:tgtEl>
                                          <p:spTgt spid="3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2"/>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2"/>
                                        </p:tgtEl>
                                        <p:attrNameLst>
                                          <p:attrName>ppt_y</p:attrName>
                                        </p:attrNameLst>
                                      </p:cBhvr>
                                      <p:tavLst>
                                        <p:tav tm="0">
                                          <p:val>
                                            <p:strVal val="#ppt_y"/>
                                          </p:val>
                                        </p:tav>
                                        <p:tav tm="100000">
                                          <p:val>
                                            <p:strVal val="#ppt_y"/>
                                          </p:val>
                                        </p:tav>
                                      </p:tavLst>
                                    </p:anim>
                                    <p:animEffect transition="in" filter="fade">
                                      <p:cBhvr>
                                        <p:cTn id="18" dur="1000"/>
                                        <p:tgtEl>
                                          <p:spTgt spid="32"/>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anim calcmode="lin" valueType="num">
                                      <p:cBhvr>
                                        <p:cTn id="23" dur="1000" fill="hold"/>
                                        <p:tgtEl>
                                          <p:spTgt spid="3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33"/>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33"/>
                                        </p:tgtEl>
                                        <p:attrNameLst>
                                          <p:attrName>ppt_y</p:attrName>
                                        </p:attrNameLst>
                                      </p:cBhvr>
                                      <p:tavLst>
                                        <p:tav tm="0">
                                          <p:val>
                                            <p:strVal val="#ppt_y"/>
                                          </p:val>
                                        </p:tav>
                                        <p:tav tm="100000">
                                          <p:val>
                                            <p:strVal val="#ppt_y"/>
                                          </p:val>
                                        </p:tav>
                                      </p:tavLst>
                                    </p:anim>
                                    <p:animEffect transition="in" filter="fade">
                                      <p:cBhvr>
                                        <p:cTn id="26" dur="1000"/>
                                        <p:tgtEl>
                                          <p:spTgt spid="33"/>
                                        </p:tgtEl>
                                      </p:cBhvr>
                                    </p:animEffect>
                                  </p:childTnLst>
                                </p:cTn>
                              </p:par>
                            </p:childTnLst>
                          </p:cTn>
                        </p:par>
                      </p:childTnLst>
                    </p:cTn>
                  </p:par>
                  <p:par>
                    <p:cTn id="27" fill="hold">
                      <p:stCondLst>
                        <p:cond delay="indefinite"/>
                      </p:stCondLst>
                      <p:childTnLst>
                        <p:par>
                          <p:cTn id="28" fill="hold">
                            <p:stCondLst>
                              <p:cond delay="0"/>
                            </p:stCondLst>
                            <p:childTnLst>
                              <p:par>
                                <p:cTn id="29" presetID="48" presetClass="entr" presetSubtype="0" accel="5000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anim calcmode="lin" valueType="num">
                                      <p:cBhvr>
                                        <p:cTn id="31" dur="1000" fill="hold"/>
                                        <p:tgtEl>
                                          <p:spTgt spid="3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2" dur="1000" fill="hold"/>
                                        <p:tgtEl>
                                          <p:spTgt spid="34"/>
                                        </p:tgtEl>
                                        <p:attrNameLst>
                                          <p:attrName>ppt_x</p:attrName>
                                        </p:attrNameLst>
                                      </p:cBhvr>
                                      <p:tavLst>
                                        <p:tav tm="0">
                                          <p:val>
                                            <p:fltVal val="-1"/>
                                          </p:val>
                                        </p:tav>
                                        <p:tav tm="50000">
                                          <p:val>
                                            <p:fltVal val="0.95"/>
                                          </p:val>
                                        </p:tav>
                                        <p:tav tm="100000">
                                          <p:val>
                                            <p:strVal val="#ppt_x"/>
                                          </p:val>
                                        </p:tav>
                                      </p:tavLst>
                                    </p:anim>
                                    <p:anim calcmode="lin" valueType="num">
                                      <p:cBhvr>
                                        <p:cTn id="33" dur="1000" fill="hold"/>
                                        <p:tgtEl>
                                          <p:spTgt spid="34"/>
                                        </p:tgtEl>
                                        <p:attrNameLst>
                                          <p:attrName>ppt_y</p:attrName>
                                        </p:attrNameLst>
                                      </p:cBhvr>
                                      <p:tavLst>
                                        <p:tav tm="0">
                                          <p:val>
                                            <p:strVal val="#ppt_y"/>
                                          </p:val>
                                        </p:tav>
                                        <p:tav tm="100000">
                                          <p:val>
                                            <p:strVal val="#ppt_y"/>
                                          </p:val>
                                        </p:tav>
                                      </p:tavLst>
                                    </p:anim>
                                    <p:animEffect transition="in" filter="fade">
                                      <p:cBhvr>
                                        <p:cTn id="34" dur="1000"/>
                                        <p:tgtEl>
                                          <p:spTgt spid="34"/>
                                        </p:tgtEl>
                                      </p:cBhvr>
                                    </p:animEffect>
                                  </p:childTnLst>
                                </p:cTn>
                              </p:par>
                            </p:childTnLst>
                          </p:cTn>
                        </p:par>
                      </p:childTnLst>
                    </p:cTn>
                  </p:par>
                  <p:par>
                    <p:cTn id="35" fill="hold">
                      <p:stCondLst>
                        <p:cond delay="indefinite"/>
                      </p:stCondLst>
                      <p:childTnLst>
                        <p:par>
                          <p:cTn id="36" fill="hold">
                            <p:stCondLst>
                              <p:cond delay="0"/>
                            </p:stCondLst>
                            <p:childTnLst>
                              <p:par>
                                <p:cTn id="37" presetID="48" presetClass="entr" presetSubtype="0" accel="50000" fill="hold" grpId="0" nodeType="clickEffect">
                                  <p:stCondLst>
                                    <p:cond delay="0"/>
                                  </p:stCondLst>
                                  <p:childTnLst>
                                    <p:set>
                                      <p:cBhvr>
                                        <p:cTn id="38" dur="1" fill="hold">
                                          <p:stCondLst>
                                            <p:cond delay="0"/>
                                          </p:stCondLst>
                                        </p:cTn>
                                        <p:tgtEl>
                                          <p:spTgt spid="35"/>
                                        </p:tgtEl>
                                        <p:attrNameLst>
                                          <p:attrName>style.visibility</p:attrName>
                                        </p:attrNameLst>
                                      </p:cBhvr>
                                      <p:to>
                                        <p:strVal val="visible"/>
                                      </p:to>
                                    </p:set>
                                    <p:anim calcmode="lin" valueType="num">
                                      <p:cBhvr>
                                        <p:cTn id="39" dur="1000" fill="hold"/>
                                        <p:tgtEl>
                                          <p:spTgt spid="3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0" dur="1000" fill="hold"/>
                                        <p:tgtEl>
                                          <p:spTgt spid="35"/>
                                        </p:tgtEl>
                                        <p:attrNameLst>
                                          <p:attrName>ppt_x</p:attrName>
                                        </p:attrNameLst>
                                      </p:cBhvr>
                                      <p:tavLst>
                                        <p:tav tm="0">
                                          <p:val>
                                            <p:fltVal val="-1"/>
                                          </p:val>
                                        </p:tav>
                                        <p:tav tm="50000">
                                          <p:val>
                                            <p:fltVal val="0.95"/>
                                          </p:val>
                                        </p:tav>
                                        <p:tav tm="100000">
                                          <p:val>
                                            <p:strVal val="#ppt_x"/>
                                          </p:val>
                                        </p:tav>
                                      </p:tavLst>
                                    </p:anim>
                                    <p:anim calcmode="lin" valueType="num">
                                      <p:cBhvr>
                                        <p:cTn id="41" dur="1000" fill="hold"/>
                                        <p:tgtEl>
                                          <p:spTgt spid="35"/>
                                        </p:tgtEl>
                                        <p:attrNameLst>
                                          <p:attrName>ppt_y</p:attrName>
                                        </p:attrNameLst>
                                      </p:cBhvr>
                                      <p:tavLst>
                                        <p:tav tm="0">
                                          <p:val>
                                            <p:strVal val="#ppt_y"/>
                                          </p:val>
                                        </p:tav>
                                        <p:tav tm="100000">
                                          <p:val>
                                            <p:strVal val="#ppt_y"/>
                                          </p:val>
                                        </p:tav>
                                      </p:tavLst>
                                    </p:anim>
                                    <p:animEffect transition="in" filter="fade">
                                      <p:cBhvr>
                                        <p:cTn id="42" dur="1000"/>
                                        <p:tgtEl>
                                          <p:spTgt spid="35"/>
                                        </p:tgtEl>
                                      </p:cBhvr>
                                    </p:animEffect>
                                  </p:childTnLst>
                                </p:cTn>
                              </p:par>
                            </p:childTnLst>
                          </p:cTn>
                        </p:par>
                      </p:childTnLst>
                    </p:cTn>
                  </p:par>
                  <p:par>
                    <p:cTn id="43" fill="hold">
                      <p:stCondLst>
                        <p:cond delay="indefinite"/>
                      </p:stCondLst>
                      <p:childTnLst>
                        <p:par>
                          <p:cTn id="44" fill="hold">
                            <p:stCondLst>
                              <p:cond delay="0"/>
                            </p:stCondLst>
                            <p:childTnLst>
                              <p:par>
                                <p:cTn id="45" presetID="48" presetClass="entr" presetSubtype="0" accel="50000" fill="hold" grpId="0" nodeType="clickEffect">
                                  <p:stCondLst>
                                    <p:cond delay="0"/>
                                  </p:stCondLst>
                                  <p:childTnLst>
                                    <p:set>
                                      <p:cBhvr>
                                        <p:cTn id="46" dur="1" fill="hold">
                                          <p:stCondLst>
                                            <p:cond delay="0"/>
                                          </p:stCondLst>
                                        </p:cTn>
                                        <p:tgtEl>
                                          <p:spTgt spid="36"/>
                                        </p:tgtEl>
                                        <p:attrNameLst>
                                          <p:attrName>style.visibility</p:attrName>
                                        </p:attrNameLst>
                                      </p:cBhvr>
                                      <p:to>
                                        <p:strVal val="visible"/>
                                      </p:to>
                                    </p:set>
                                    <p:anim calcmode="lin" valueType="num">
                                      <p:cBhvr>
                                        <p:cTn id="47" dur="1000" fill="hold"/>
                                        <p:tgtEl>
                                          <p:spTgt spid="3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8" dur="1000" fill="hold"/>
                                        <p:tgtEl>
                                          <p:spTgt spid="36"/>
                                        </p:tgtEl>
                                        <p:attrNameLst>
                                          <p:attrName>ppt_x</p:attrName>
                                        </p:attrNameLst>
                                      </p:cBhvr>
                                      <p:tavLst>
                                        <p:tav tm="0">
                                          <p:val>
                                            <p:fltVal val="-1"/>
                                          </p:val>
                                        </p:tav>
                                        <p:tav tm="50000">
                                          <p:val>
                                            <p:fltVal val="0.95"/>
                                          </p:val>
                                        </p:tav>
                                        <p:tav tm="100000">
                                          <p:val>
                                            <p:strVal val="#ppt_x"/>
                                          </p:val>
                                        </p:tav>
                                      </p:tavLst>
                                    </p:anim>
                                    <p:anim calcmode="lin" valueType="num">
                                      <p:cBhvr>
                                        <p:cTn id="49" dur="1000" fill="hold"/>
                                        <p:tgtEl>
                                          <p:spTgt spid="36"/>
                                        </p:tgtEl>
                                        <p:attrNameLst>
                                          <p:attrName>ppt_y</p:attrName>
                                        </p:attrNameLst>
                                      </p:cBhvr>
                                      <p:tavLst>
                                        <p:tav tm="0">
                                          <p:val>
                                            <p:strVal val="#ppt_y"/>
                                          </p:val>
                                        </p:tav>
                                        <p:tav tm="100000">
                                          <p:val>
                                            <p:strVal val="#ppt_y"/>
                                          </p:val>
                                        </p:tav>
                                      </p:tavLst>
                                    </p:anim>
                                    <p:animEffect transition="in" filter="fade">
                                      <p:cBhvr>
                                        <p:cTn id="50" dur="1000"/>
                                        <p:tgtEl>
                                          <p:spTgt spid="36"/>
                                        </p:tgtEl>
                                      </p:cBhvr>
                                    </p:animEffect>
                                  </p:childTnLst>
                                </p:cTn>
                              </p:par>
                            </p:childTnLst>
                          </p:cTn>
                        </p:par>
                      </p:childTnLst>
                    </p:cTn>
                  </p:par>
                  <p:par>
                    <p:cTn id="51" fill="hold">
                      <p:stCondLst>
                        <p:cond delay="indefinite"/>
                      </p:stCondLst>
                      <p:childTnLst>
                        <p:par>
                          <p:cTn id="52" fill="hold">
                            <p:stCondLst>
                              <p:cond delay="0"/>
                            </p:stCondLst>
                            <p:childTnLst>
                              <p:par>
                                <p:cTn id="53" presetID="48" presetClass="entr" presetSubtype="0" accel="50000" fill="hold" grpId="0" nodeType="clickEffect">
                                  <p:stCondLst>
                                    <p:cond delay="0"/>
                                  </p:stCondLst>
                                  <p:childTnLst>
                                    <p:set>
                                      <p:cBhvr>
                                        <p:cTn id="54" dur="1" fill="hold">
                                          <p:stCondLst>
                                            <p:cond delay="0"/>
                                          </p:stCondLst>
                                        </p:cTn>
                                        <p:tgtEl>
                                          <p:spTgt spid="37"/>
                                        </p:tgtEl>
                                        <p:attrNameLst>
                                          <p:attrName>style.visibility</p:attrName>
                                        </p:attrNameLst>
                                      </p:cBhvr>
                                      <p:to>
                                        <p:strVal val="visible"/>
                                      </p:to>
                                    </p:set>
                                    <p:anim calcmode="lin" valueType="num">
                                      <p:cBhvr>
                                        <p:cTn id="55" dur="1000" fill="hold"/>
                                        <p:tgtEl>
                                          <p:spTgt spid="3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6" dur="1000" fill="hold"/>
                                        <p:tgtEl>
                                          <p:spTgt spid="37"/>
                                        </p:tgtEl>
                                        <p:attrNameLst>
                                          <p:attrName>ppt_x</p:attrName>
                                        </p:attrNameLst>
                                      </p:cBhvr>
                                      <p:tavLst>
                                        <p:tav tm="0">
                                          <p:val>
                                            <p:fltVal val="-1"/>
                                          </p:val>
                                        </p:tav>
                                        <p:tav tm="50000">
                                          <p:val>
                                            <p:fltVal val="0.95"/>
                                          </p:val>
                                        </p:tav>
                                        <p:tav tm="100000">
                                          <p:val>
                                            <p:strVal val="#ppt_x"/>
                                          </p:val>
                                        </p:tav>
                                      </p:tavLst>
                                    </p:anim>
                                    <p:anim calcmode="lin" valueType="num">
                                      <p:cBhvr>
                                        <p:cTn id="57" dur="1000" fill="hold"/>
                                        <p:tgtEl>
                                          <p:spTgt spid="37"/>
                                        </p:tgtEl>
                                        <p:attrNameLst>
                                          <p:attrName>ppt_y</p:attrName>
                                        </p:attrNameLst>
                                      </p:cBhvr>
                                      <p:tavLst>
                                        <p:tav tm="0">
                                          <p:val>
                                            <p:strVal val="#ppt_y"/>
                                          </p:val>
                                        </p:tav>
                                        <p:tav tm="100000">
                                          <p:val>
                                            <p:strVal val="#ppt_y"/>
                                          </p:val>
                                        </p:tav>
                                      </p:tavLst>
                                    </p:anim>
                                    <p:animEffect transition="in" filter="fade">
                                      <p:cBhvr>
                                        <p:cTn id="58" dur="1000"/>
                                        <p:tgtEl>
                                          <p:spTgt spid="37"/>
                                        </p:tgtEl>
                                      </p:cBhvr>
                                    </p:animEffect>
                                  </p:childTnLst>
                                </p:cTn>
                              </p:par>
                            </p:childTnLst>
                          </p:cTn>
                        </p:par>
                      </p:childTnLst>
                    </p:cTn>
                  </p:par>
                  <p:par>
                    <p:cTn id="59" fill="hold">
                      <p:stCondLst>
                        <p:cond delay="indefinite"/>
                      </p:stCondLst>
                      <p:childTnLst>
                        <p:par>
                          <p:cTn id="60" fill="hold">
                            <p:stCondLst>
                              <p:cond delay="0"/>
                            </p:stCondLst>
                            <p:childTnLst>
                              <p:par>
                                <p:cTn id="61" presetID="48" presetClass="entr" presetSubtype="0" accel="50000" fill="hold" grpId="0" nodeType="clickEffect">
                                  <p:stCondLst>
                                    <p:cond delay="0"/>
                                  </p:stCondLst>
                                  <p:childTnLst>
                                    <p:set>
                                      <p:cBhvr>
                                        <p:cTn id="62" dur="1" fill="hold">
                                          <p:stCondLst>
                                            <p:cond delay="0"/>
                                          </p:stCondLst>
                                        </p:cTn>
                                        <p:tgtEl>
                                          <p:spTgt spid="38"/>
                                        </p:tgtEl>
                                        <p:attrNameLst>
                                          <p:attrName>style.visibility</p:attrName>
                                        </p:attrNameLst>
                                      </p:cBhvr>
                                      <p:to>
                                        <p:strVal val="visible"/>
                                      </p:to>
                                    </p:set>
                                    <p:anim calcmode="lin" valueType="num">
                                      <p:cBhvr>
                                        <p:cTn id="63" dur="1000" fill="hold"/>
                                        <p:tgtEl>
                                          <p:spTgt spid="3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64" dur="1000" fill="hold"/>
                                        <p:tgtEl>
                                          <p:spTgt spid="38"/>
                                        </p:tgtEl>
                                        <p:attrNameLst>
                                          <p:attrName>ppt_x</p:attrName>
                                        </p:attrNameLst>
                                      </p:cBhvr>
                                      <p:tavLst>
                                        <p:tav tm="0">
                                          <p:val>
                                            <p:fltVal val="-1"/>
                                          </p:val>
                                        </p:tav>
                                        <p:tav tm="50000">
                                          <p:val>
                                            <p:fltVal val="0.95"/>
                                          </p:val>
                                        </p:tav>
                                        <p:tav tm="100000">
                                          <p:val>
                                            <p:strVal val="#ppt_x"/>
                                          </p:val>
                                        </p:tav>
                                      </p:tavLst>
                                    </p:anim>
                                    <p:anim calcmode="lin" valueType="num">
                                      <p:cBhvr>
                                        <p:cTn id="65" dur="1000" fill="hold"/>
                                        <p:tgtEl>
                                          <p:spTgt spid="38"/>
                                        </p:tgtEl>
                                        <p:attrNameLst>
                                          <p:attrName>ppt_y</p:attrName>
                                        </p:attrNameLst>
                                      </p:cBhvr>
                                      <p:tavLst>
                                        <p:tav tm="0">
                                          <p:val>
                                            <p:strVal val="#ppt_y"/>
                                          </p:val>
                                        </p:tav>
                                        <p:tav tm="100000">
                                          <p:val>
                                            <p:strVal val="#ppt_y"/>
                                          </p:val>
                                        </p:tav>
                                      </p:tavLst>
                                    </p:anim>
                                    <p:animEffect transition="in" filter="fade">
                                      <p:cBhvr>
                                        <p:cTn id="66" dur="1000"/>
                                        <p:tgtEl>
                                          <p:spTgt spid="38"/>
                                        </p:tgtEl>
                                      </p:cBhvr>
                                    </p:animEffect>
                                  </p:childTnLst>
                                </p:cTn>
                              </p:par>
                            </p:childTnLst>
                          </p:cTn>
                        </p:par>
                      </p:childTnLst>
                    </p:cTn>
                  </p:par>
                  <p:par>
                    <p:cTn id="67" fill="hold">
                      <p:stCondLst>
                        <p:cond delay="indefinite"/>
                      </p:stCondLst>
                      <p:childTnLst>
                        <p:par>
                          <p:cTn id="68" fill="hold">
                            <p:stCondLst>
                              <p:cond delay="0"/>
                            </p:stCondLst>
                            <p:childTnLst>
                              <p:par>
                                <p:cTn id="69" presetID="48" presetClass="entr" presetSubtype="0" accel="50000" fill="hold" grpId="0" nodeType="clickEffect">
                                  <p:stCondLst>
                                    <p:cond delay="0"/>
                                  </p:stCondLst>
                                  <p:childTnLst>
                                    <p:set>
                                      <p:cBhvr>
                                        <p:cTn id="70" dur="1" fill="hold">
                                          <p:stCondLst>
                                            <p:cond delay="0"/>
                                          </p:stCondLst>
                                        </p:cTn>
                                        <p:tgtEl>
                                          <p:spTgt spid="39"/>
                                        </p:tgtEl>
                                        <p:attrNameLst>
                                          <p:attrName>style.visibility</p:attrName>
                                        </p:attrNameLst>
                                      </p:cBhvr>
                                      <p:to>
                                        <p:strVal val="visible"/>
                                      </p:to>
                                    </p:set>
                                    <p:anim calcmode="lin" valueType="num">
                                      <p:cBhvr>
                                        <p:cTn id="71" dur="1000" fill="hold"/>
                                        <p:tgtEl>
                                          <p:spTgt spid="3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72" dur="1000" fill="hold"/>
                                        <p:tgtEl>
                                          <p:spTgt spid="39"/>
                                        </p:tgtEl>
                                        <p:attrNameLst>
                                          <p:attrName>ppt_x</p:attrName>
                                        </p:attrNameLst>
                                      </p:cBhvr>
                                      <p:tavLst>
                                        <p:tav tm="0">
                                          <p:val>
                                            <p:fltVal val="-1"/>
                                          </p:val>
                                        </p:tav>
                                        <p:tav tm="50000">
                                          <p:val>
                                            <p:fltVal val="0.95"/>
                                          </p:val>
                                        </p:tav>
                                        <p:tav tm="100000">
                                          <p:val>
                                            <p:strVal val="#ppt_x"/>
                                          </p:val>
                                        </p:tav>
                                      </p:tavLst>
                                    </p:anim>
                                    <p:anim calcmode="lin" valueType="num">
                                      <p:cBhvr>
                                        <p:cTn id="73" dur="1000" fill="hold"/>
                                        <p:tgtEl>
                                          <p:spTgt spid="39"/>
                                        </p:tgtEl>
                                        <p:attrNameLst>
                                          <p:attrName>ppt_y</p:attrName>
                                        </p:attrNameLst>
                                      </p:cBhvr>
                                      <p:tavLst>
                                        <p:tav tm="0">
                                          <p:val>
                                            <p:strVal val="#ppt_y"/>
                                          </p:val>
                                        </p:tav>
                                        <p:tav tm="100000">
                                          <p:val>
                                            <p:strVal val="#ppt_y"/>
                                          </p:val>
                                        </p:tav>
                                      </p:tavLst>
                                    </p:anim>
                                    <p:animEffect transition="in" filter="fade">
                                      <p:cBhvr>
                                        <p:cTn id="74" dur="1000"/>
                                        <p:tgtEl>
                                          <p:spTgt spid="39"/>
                                        </p:tgtEl>
                                      </p:cBhvr>
                                    </p:animEffect>
                                  </p:childTnLst>
                                </p:cTn>
                              </p:par>
                            </p:childTnLst>
                          </p:cTn>
                        </p:par>
                      </p:childTnLst>
                    </p:cTn>
                  </p:par>
                  <p:par>
                    <p:cTn id="75" fill="hold">
                      <p:stCondLst>
                        <p:cond delay="indefinite"/>
                      </p:stCondLst>
                      <p:childTnLst>
                        <p:par>
                          <p:cTn id="76" fill="hold">
                            <p:stCondLst>
                              <p:cond delay="0"/>
                            </p:stCondLst>
                            <p:childTnLst>
                              <p:par>
                                <p:cTn id="77" presetID="48" presetClass="entr" presetSubtype="0" accel="50000" fill="hold" grpId="0" nodeType="clickEffect">
                                  <p:stCondLst>
                                    <p:cond delay="0"/>
                                  </p:stCondLst>
                                  <p:childTnLst>
                                    <p:set>
                                      <p:cBhvr>
                                        <p:cTn id="78" dur="1" fill="hold">
                                          <p:stCondLst>
                                            <p:cond delay="0"/>
                                          </p:stCondLst>
                                        </p:cTn>
                                        <p:tgtEl>
                                          <p:spTgt spid="40"/>
                                        </p:tgtEl>
                                        <p:attrNameLst>
                                          <p:attrName>style.visibility</p:attrName>
                                        </p:attrNameLst>
                                      </p:cBhvr>
                                      <p:to>
                                        <p:strVal val="visible"/>
                                      </p:to>
                                    </p:set>
                                    <p:anim calcmode="lin" valueType="num">
                                      <p:cBhvr>
                                        <p:cTn id="79" dur="1000" fill="hold"/>
                                        <p:tgtEl>
                                          <p:spTgt spid="4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0" dur="1000" fill="hold"/>
                                        <p:tgtEl>
                                          <p:spTgt spid="40"/>
                                        </p:tgtEl>
                                        <p:attrNameLst>
                                          <p:attrName>ppt_x</p:attrName>
                                        </p:attrNameLst>
                                      </p:cBhvr>
                                      <p:tavLst>
                                        <p:tav tm="0">
                                          <p:val>
                                            <p:fltVal val="-1"/>
                                          </p:val>
                                        </p:tav>
                                        <p:tav tm="50000">
                                          <p:val>
                                            <p:fltVal val="0.95"/>
                                          </p:val>
                                        </p:tav>
                                        <p:tav tm="100000">
                                          <p:val>
                                            <p:strVal val="#ppt_x"/>
                                          </p:val>
                                        </p:tav>
                                      </p:tavLst>
                                    </p:anim>
                                    <p:anim calcmode="lin" valueType="num">
                                      <p:cBhvr>
                                        <p:cTn id="81" dur="1000" fill="hold"/>
                                        <p:tgtEl>
                                          <p:spTgt spid="40"/>
                                        </p:tgtEl>
                                        <p:attrNameLst>
                                          <p:attrName>ppt_y</p:attrName>
                                        </p:attrNameLst>
                                      </p:cBhvr>
                                      <p:tavLst>
                                        <p:tav tm="0">
                                          <p:val>
                                            <p:strVal val="#ppt_y"/>
                                          </p:val>
                                        </p:tav>
                                        <p:tav tm="100000">
                                          <p:val>
                                            <p:strVal val="#ppt_y"/>
                                          </p:val>
                                        </p:tav>
                                      </p:tavLst>
                                    </p:anim>
                                    <p:animEffect transition="in" filter="fade">
                                      <p:cBhvr>
                                        <p:cTn id="82" dur="1000"/>
                                        <p:tgtEl>
                                          <p:spTgt spid="40"/>
                                        </p:tgtEl>
                                      </p:cBhvr>
                                    </p:animEffect>
                                  </p:childTnLst>
                                </p:cTn>
                              </p:par>
                            </p:childTnLst>
                          </p:cTn>
                        </p:par>
                      </p:childTnLst>
                    </p:cTn>
                  </p:par>
                  <p:par>
                    <p:cTn id="83" fill="hold">
                      <p:stCondLst>
                        <p:cond delay="indefinite"/>
                      </p:stCondLst>
                      <p:childTnLst>
                        <p:par>
                          <p:cTn id="84" fill="hold">
                            <p:stCondLst>
                              <p:cond delay="0"/>
                            </p:stCondLst>
                            <p:childTnLst>
                              <p:par>
                                <p:cTn id="85" presetID="48" presetClass="entr" presetSubtype="0" accel="50000" fill="hold" grpId="0" nodeType="clickEffect">
                                  <p:stCondLst>
                                    <p:cond delay="0"/>
                                  </p:stCondLst>
                                  <p:childTnLst>
                                    <p:set>
                                      <p:cBhvr>
                                        <p:cTn id="86" dur="1" fill="hold">
                                          <p:stCondLst>
                                            <p:cond delay="0"/>
                                          </p:stCondLst>
                                        </p:cTn>
                                        <p:tgtEl>
                                          <p:spTgt spid="41"/>
                                        </p:tgtEl>
                                        <p:attrNameLst>
                                          <p:attrName>style.visibility</p:attrName>
                                        </p:attrNameLst>
                                      </p:cBhvr>
                                      <p:to>
                                        <p:strVal val="visible"/>
                                      </p:to>
                                    </p:set>
                                    <p:anim calcmode="lin" valueType="num">
                                      <p:cBhvr>
                                        <p:cTn id="87" dur="1000" fill="hold"/>
                                        <p:tgtEl>
                                          <p:spTgt spid="4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8" dur="1000" fill="hold"/>
                                        <p:tgtEl>
                                          <p:spTgt spid="41"/>
                                        </p:tgtEl>
                                        <p:attrNameLst>
                                          <p:attrName>ppt_x</p:attrName>
                                        </p:attrNameLst>
                                      </p:cBhvr>
                                      <p:tavLst>
                                        <p:tav tm="0">
                                          <p:val>
                                            <p:fltVal val="-1"/>
                                          </p:val>
                                        </p:tav>
                                        <p:tav tm="50000">
                                          <p:val>
                                            <p:fltVal val="0.95"/>
                                          </p:val>
                                        </p:tav>
                                        <p:tav tm="100000">
                                          <p:val>
                                            <p:strVal val="#ppt_x"/>
                                          </p:val>
                                        </p:tav>
                                      </p:tavLst>
                                    </p:anim>
                                    <p:anim calcmode="lin" valueType="num">
                                      <p:cBhvr>
                                        <p:cTn id="89" dur="1000" fill="hold"/>
                                        <p:tgtEl>
                                          <p:spTgt spid="41"/>
                                        </p:tgtEl>
                                        <p:attrNameLst>
                                          <p:attrName>ppt_y</p:attrName>
                                        </p:attrNameLst>
                                      </p:cBhvr>
                                      <p:tavLst>
                                        <p:tav tm="0">
                                          <p:val>
                                            <p:strVal val="#ppt_y"/>
                                          </p:val>
                                        </p:tav>
                                        <p:tav tm="100000">
                                          <p:val>
                                            <p:strVal val="#ppt_y"/>
                                          </p:val>
                                        </p:tav>
                                      </p:tavLst>
                                    </p:anim>
                                    <p:animEffect transition="in" filter="fade">
                                      <p:cBhvr>
                                        <p:cTn id="90" dur="10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P spid="33" grpId="0"/>
      <p:bldP spid="34" grpId="0"/>
      <p:bldP spid="35" grpId="0"/>
      <p:bldP spid="36" grpId="0"/>
      <p:bldP spid="37" grpId="0"/>
      <p:bldP spid="38" grpId="0"/>
      <p:bldP spid="39" grpId="0"/>
      <p:bldP spid="40" grpId="0"/>
      <p:bldP spid="4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685800"/>
            <a:ext cx="6477000" cy="1447800"/>
          </a:xfrm>
          <a:solidFill>
            <a:schemeClr val="accent5">
              <a:lumMod val="20000"/>
              <a:lumOff val="80000"/>
            </a:schemeClr>
          </a:solidFill>
          <a:ln w="57150">
            <a:solidFill>
              <a:schemeClr val="accent5"/>
            </a:solidFill>
          </a:ln>
        </p:spPr>
        <p:txBody>
          <a:bodyPr>
            <a:noAutofit/>
          </a:bodyPr>
          <a:lstStyle/>
          <a:p>
            <a:pPr algn="r">
              <a:lnSpc>
                <a:spcPct val="150000"/>
              </a:lnSpc>
            </a:pPr>
            <a:r>
              <a:rPr lang="ar-SA" sz="3500" b="1" dirty="0" smtClean="0">
                <a:solidFill>
                  <a:srgbClr val="800080"/>
                </a:solidFill>
              </a:rPr>
              <a:t>أستخدم مخطط السمكة لألخص أفكار النص المهمة كما لخصها الكاتب في فقرته الأخيرة</a:t>
            </a:r>
            <a:endParaRPr lang="en-US" sz="3500" b="1" dirty="0">
              <a:solidFill>
                <a:srgbClr val="800080"/>
              </a:solidFill>
            </a:endParaRPr>
          </a:p>
        </p:txBody>
      </p:sp>
      <p:pic>
        <p:nvPicPr>
          <p:cNvPr id="14338" name="Picture 2" descr="C:\Users\COMPAQ\Pictures\7690366-silver-dead-fish-bone-symbol-isolated-on-white-background-150x150-Optimized.jpg"/>
          <p:cNvPicPr>
            <a:picLocks noChangeAspect="1" noChangeArrowheads="1"/>
          </p:cNvPicPr>
          <p:nvPr/>
        </p:nvPicPr>
        <p:blipFill>
          <a:blip r:embed="rId2" cstate="print"/>
          <a:srcRect/>
          <a:stretch>
            <a:fillRect/>
          </a:stretch>
        </p:blipFill>
        <p:spPr bwMode="auto">
          <a:xfrm>
            <a:off x="457200" y="2667001"/>
            <a:ext cx="8686800" cy="4190999"/>
          </a:xfrm>
          <a:prstGeom prst="rect">
            <a:avLst/>
          </a:prstGeom>
          <a:noFill/>
        </p:spPr>
      </p:pic>
      <p:sp>
        <p:nvSpPr>
          <p:cNvPr id="6" name="Text Box 4"/>
          <p:cNvSpPr txBox="1">
            <a:spLocks noChangeArrowheads="1"/>
          </p:cNvSpPr>
          <p:nvPr/>
        </p:nvSpPr>
        <p:spPr bwMode="auto">
          <a:xfrm>
            <a:off x="2971800" y="2743200"/>
            <a:ext cx="2590800" cy="772071"/>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3300" b="1" dirty="0" smtClean="0">
                <a:solidFill>
                  <a:srgbClr val="003399"/>
                </a:solidFill>
                <a:cs typeface="Arial" charset="0"/>
              </a:rPr>
              <a:t>سعة الاطلاع</a:t>
            </a:r>
            <a:endParaRPr lang="en-US" sz="3300" b="1" dirty="0">
              <a:solidFill>
                <a:srgbClr val="003399"/>
              </a:solidFill>
              <a:cs typeface="Arial" charset="0"/>
            </a:endParaRPr>
          </a:p>
        </p:txBody>
      </p:sp>
      <p:sp>
        <p:nvSpPr>
          <p:cNvPr id="7" name="Text Box 4"/>
          <p:cNvSpPr txBox="1">
            <a:spLocks noChangeArrowheads="1"/>
          </p:cNvSpPr>
          <p:nvPr/>
        </p:nvSpPr>
        <p:spPr bwMode="auto">
          <a:xfrm>
            <a:off x="6019800" y="4953000"/>
            <a:ext cx="2286000" cy="854080"/>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3300" b="1" dirty="0" smtClean="0">
                <a:solidFill>
                  <a:srgbClr val="003399"/>
                </a:solidFill>
                <a:cs typeface="Arial" charset="0"/>
              </a:rPr>
              <a:t>القدوة الحسنة</a:t>
            </a:r>
            <a:endParaRPr lang="en-US" sz="3300" b="1" dirty="0">
              <a:solidFill>
                <a:srgbClr val="003399"/>
              </a:solidFill>
              <a:cs typeface="Arial" charset="0"/>
            </a:endParaRPr>
          </a:p>
        </p:txBody>
      </p:sp>
      <p:sp>
        <p:nvSpPr>
          <p:cNvPr id="8" name="Rectangle 7"/>
          <p:cNvSpPr/>
          <p:nvPr/>
        </p:nvSpPr>
        <p:spPr>
          <a:xfrm>
            <a:off x="6019800" y="2895600"/>
            <a:ext cx="1443220" cy="738664"/>
          </a:xfrm>
          <a:prstGeom prst="rect">
            <a:avLst/>
          </a:prstGeom>
        </p:spPr>
        <p:txBody>
          <a:bodyPr wrap="square">
            <a:spAutoFit/>
          </a:bodyPr>
          <a:lstStyle/>
          <a:p>
            <a:pPr algn="ctr">
              <a:lnSpc>
                <a:spcPct val="150000"/>
              </a:lnSpc>
              <a:spcBef>
                <a:spcPct val="50000"/>
              </a:spcBef>
            </a:pPr>
            <a:r>
              <a:rPr lang="ar-SA" sz="2800" b="1" dirty="0" smtClean="0">
                <a:cs typeface="+mj-cs"/>
              </a:rPr>
              <a:t>التفاؤل</a:t>
            </a:r>
            <a:endParaRPr lang="en-US" sz="2800" b="1" dirty="0">
              <a:cs typeface="+mj-cs"/>
            </a:endParaRPr>
          </a:p>
        </p:txBody>
      </p:sp>
      <p:sp>
        <p:nvSpPr>
          <p:cNvPr id="11" name="Text Box 4"/>
          <p:cNvSpPr txBox="1">
            <a:spLocks noChangeArrowheads="1"/>
          </p:cNvSpPr>
          <p:nvPr/>
        </p:nvSpPr>
        <p:spPr bwMode="auto">
          <a:xfrm>
            <a:off x="3505200" y="5181600"/>
            <a:ext cx="2209800" cy="854080"/>
          </a:xfrm>
          <a:prstGeom prst="rect">
            <a:avLst/>
          </a:prstGeom>
          <a:noFill/>
          <a:ln w="9525">
            <a:noFill/>
            <a:miter lim="800000"/>
            <a:headEnd/>
            <a:tailEnd/>
          </a:ln>
          <a:effectLst/>
        </p:spPr>
        <p:txBody>
          <a:bodyPr wrap="square">
            <a:spAutoFit/>
          </a:bodyPr>
          <a:lstStyle/>
          <a:p>
            <a:pPr algn="ctr">
              <a:lnSpc>
                <a:spcPct val="150000"/>
              </a:lnSpc>
              <a:spcBef>
                <a:spcPct val="50000"/>
              </a:spcBef>
            </a:pPr>
            <a:r>
              <a:rPr lang="ar-SA" sz="3300" b="1" dirty="0" smtClean="0">
                <a:solidFill>
                  <a:srgbClr val="003399"/>
                </a:solidFill>
                <a:cs typeface="Arial" charset="0"/>
              </a:rPr>
              <a:t>الثقة بالنفس</a:t>
            </a:r>
            <a:endParaRPr lang="en-US" sz="3300" b="1" dirty="0">
              <a:solidFill>
                <a:srgbClr val="003399"/>
              </a:solidFill>
              <a:cs typeface="Arial" charset="0"/>
            </a:endParaRPr>
          </a:p>
        </p:txBody>
      </p:sp>
      <p:pic>
        <p:nvPicPr>
          <p:cNvPr id="14339" name="Picture 3" descr="C:\Users\COMPAQ\Desktop\purple-spot-photography-background-backdrop-Optimized.jpg"/>
          <p:cNvPicPr>
            <a:picLocks noChangeAspect="1" noChangeArrowheads="1"/>
          </p:cNvPicPr>
          <p:nvPr/>
        </p:nvPicPr>
        <p:blipFill>
          <a:blip r:embed="rId3" cstate="print"/>
          <a:srcRect/>
          <a:stretch>
            <a:fillRect/>
          </a:stretch>
        </p:blipFill>
        <p:spPr bwMode="auto">
          <a:xfrm>
            <a:off x="0" y="6324600"/>
            <a:ext cx="9144000" cy="533400"/>
          </a:xfrm>
          <a:prstGeom prst="rect">
            <a:avLst/>
          </a:prstGeom>
          <a:noFill/>
        </p:spPr>
      </p:pic>
      <p:pic>
        <p:nvPicPr>
          <p:cNvPr id="14" name="Picture 3" descr="C:\Users\COMPAQ\Desktop\purple-spot-photography-background-backdrop-Optimized.jpg"/>
          <p:cNvPicPr>
            <a:picLocks noChangeAspect="1" noChangeArrowheads="1"/>
          </p:cNvPicPr>
          <p:nvPr/>
        </p:nvPicPr>
        <p:blipFill>
          <a:blip r:embed="rId3" cstate="print"/>
          <a:srcRect/>
          <a:stretch>
            <a:fillRect/>
          </a:stretch>
        </p:blipFill>
        <p:spPr bwMode="auto">
          <a:xfrm>
            <a:off x="0" y="0"/>
            <a:ext cx="9144000" cy="533400"/>
          </a:xfrm>
          <a:prstGeom prst="rect">
            <a:avLst/>
          </a:prstGeom>
          <a:noFill/>
        </p:spPr>
      </p:pic>
      <p:pic>
        <p:nvPicPr>
          <p:cNvPr id="15" name="Picture 4" descr="C:\Users\COMPAQ\Desktop\خلفيات - Optimized Images\purple-spot-photography-background-backdrop-Optimized.jpg"/>
          <p:cNvPicPr>
            <a:picLocks noChangeAspect="1" noChangeArrowheads="1"/>
          </p:cNvPicPr>
          <p:nvPr/>
        </p:nvPicPr>
        <p:blipFill>
          <a:blip r:embed="rId4" cstate="print"/>
          <a:srcRect/>
          <a:stretch>
            <a:fillRect/>
          </a:stretch>
        </p:blipFill>
        <p:spPr bwMode="auto">
          <a:xfrm>
            <a:off x="0" y="0"/>
            <a:ext cx="457200" cy="6858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6"/>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6"/>
                                        </p:tgtEl>
                                        <p:attrNameLst>
                                          <p:attrName>ppt_y</p:attrName>
                                        </p:attrNameLst>
                                      </p:cBhvr>
                                      <p:tavLst>
                                        <p:tav tm="0">
                                          <p:val>
                                            <p:strVal val="#ppt_y"/>
                                          </p:val>
                                        </p:tav>
                                        <p:tav tm="100000">
                                          <p:val>
                                            <p:strVal val="#ppt_y"/>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7"/>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7"/>
                                        </p:tgtEl>
                                        <p:attrNameLst>
                                          <p:attrName>ppt_y</p:attrName>
                                        </p:attrNameLst>
                                      </p:cBhvr>
                                      <p:tavLst>
                                        <p:tav tm="0">
                                          <p:val>
                                            <p:strVal val="#ppt_y"/>
                                          </p:val>
                                        </p:tav>
                                        <p:tav tm="100000">
                                          <p:val>
                                            <p:strVal val="#ppt_y"/>
                                          </p:val>
                                        </p:tav>
                                      </p:tavLst>
                                    </p:anim>
                                    <p:animEffect transition="in" filter="fade">
                                      <p:cBhvr>
                                        <p:cTn id="18" dur="1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p:cTn id="23" dur="1000" fill="hold"/>
                                        <p:tgtEl>
                                          <p:spTgt spid="1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11"/>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11"/>
                                        </p:tgtEl>
                                        <p:attrNameLst>
                                          <p:attrName>ppt_y</p:attrName>
                                        </p:attrNameLst>
                                      </p:cBhvr>
                                      <p:tavLst>
                                        <p:tav tm="0">
                                          <p:val>
                                            <p:strVal val="#ppt_y"/>
                                          </p:val>
                                        </p:tav>
                                        <p:tav tm="100000">
                                          <p:val>
                                            <p:strVal val="#ppt_y"/>
                                          </p:val>
                                        </p:tav>
                                      </p:tavLst>
                                    </p:anim>
                                    <p:animEffect transition="in" filter="fade">
                                      <p:cBhvr>
                                        <p:cTn id="26"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ar-SA" b="1" dirty="0" smtClean="0">
                <a:solidFill>
                  <a:srgbClr val="1E6C20"/>
                </a:solidFill>
              </a:rPr>
              <a:t>أبحث في واحد مما يلي:</a:t>
            </a:r>
            <a:endParaRPr lang="en-US" b="1" dirty="0">
              <a:solidFill>
                <a:srgbClr val="1E6C20"/>
              </a:solidFill>
            </a:endParaRPr>
          </a:p>
        </p:txBody>
      </p:sp>
      <p:sp>
        <p:nvSpPr>
          <p:cNvPr id="3" name="Content Placeholder 2"/>
          <p:cNvSpPr>
            <a:spLocks noGrp="1"/>
          </p:cNvSpPr>
          <p:nvPr>
            <p:ph idx="1"/>
          </p:nvPr>
        </p:nvSpPr>
        <p:spPr>
          <a:xfrm>
            <a:off x="152400" y="1447800"/>
            <a:ext cx="8763000" cy="4800600"/>
          </a:xfrm>
        </p:spPr>
        <p:txBody>
          <a:bodyPr>
            <a:noAutofit/>
          </a:bodyPr>
          <a:lstStyle/>
          <a:p>
            <a:pPr algn="ctr">
              <a:lnSpc>
                <a:spcPct val="150000"/>
              </a:lnSpc>
              <a:buNone/>
            </a:pPr>
            <a:r>
              <a:rPr lang="ar-SA" sz="4000" b="1" dirty="0" smtClean="0">
                <a:solidFill>
                  <a:srgbClr val="0070C0"/>
                </a:solidFill>
                <a:cs typeface="+mj-cs"/>
              </a:rPr>
              <a:t>1- كشف النص عن بعض وسائل النجاح في الحياة أعود إلى بعض مصادر المعرفة وأكتب عن واحدة من تلك الوسائل.</a:t>
            </a:r>
          </a:p>
          <a:p>
            <a:pPr algn="ctr">
              <a:lnSpc>
                <a:spcPct val="150000"/>
              </a:lnSpc>
              <a:buNone/>
            </a:pPr>
            <a:r>
              <a:rPr lang="ar-SA" sz="4000" b="1" dirty="0" smtClean="0">
                <a:solidFill>
                  <a:srgbClr val="0070C0"/>
                </a:solidFill>
                <a:cs typeface="+mj-cs"/>
              </a:rPr>
              <a:t>2- أجري نقاشاً مع شخصية أرى أنها نجحت في حياتها وأسألها عن الأسباب التي أدت إلى نجاحها.</a:t>
            </a:r>
            <a:endParaRPr lang="en-US" sz="4000" b="1" dirty="0">
              <a:solidFill>
                <a:srgbClr val="0070C0"/>
              </a:solidFill>
              <a:cs typeface="+mj-cs"/>
            </a:endParaRPr>
          </a:p>
        </p:txBody>
      </p:sp>
      <p:pic>
        <p:nvPicPr>
          <p:cNvPr id="13314" name="Picture 2" descr="C:\Users\COMPAQ\Desktop\purple-spot-photography-background-backdrop-Optimized.jpg"/>
          <p:cNvPicPr>
            <a:picLocks noChangeAspect="1" noChangeArrowheads="1"/>
          </p:cNvPicPr>
          <p:nvPr/>
        </p:nvPicPr>
        <p:blipFill>
          <a:blip r:embed="rId2" cstate="print"/>
          <a:srcRect/>
          <a:stretch>
            <a:fillRect/>
          </a:stretch>
        </p:blipFill>
        <p:spPr bwMode="auto">
          <a:xfrm>
            <a:off x="0" y="6553200"/>
            <a:ext cx="9144000" cy="304800"/>
          </a:xfrm>
          <a:prstGeom prst="rect">
            <a:avLst/>
          </a:prstGeom>
          <a:noFill/>
        </p:spPr>
      </p:pic>
      <p:pic>
        <p:nvPicPr>
          <p:cNvPr id="5" name="Picture 2" descr="C:\Users\COMPAQ\Desktop\purple-spot-photography-background-backdrop-Optimized.jpg"/>
          <p:cNvPicPr>
            <a:picLocks noChangeAspect="1" noChangeArrowheads="1"/>
          </p:cNvPicPr>
          <p:nvPr/>
        </p:nvPicPr>
        <p:blipFill>
          <a:blip r:embed="rId2" cstate="print"/>
          <a:srcRect/>
          <a:stretch>
            <a:fillRect/>
          </a:stretch>
        </p:blipFill>
        <p:spPr bwMode="auto">
          <a:xfrm>
            <a:off x="0" y="0"/>
            <a:ext cx="9144000" cy="304800"/>
          </a:xfrm>
          <a:prstGeom prst="rect">
            <a:avLst/>
          </a:prstGeom>
          <a:noFill/>
        </p:spPr>
      </p:pic>
      <p:pic>
        <p:nvPicPr>
          <p:cNvPr id="6" name="Picture 2" descr="C:\Users\COMPAQ\Desktop\purple-spot-photography-background-backdrop-Optimized.jpg"/>
          <p:cNvPicPr>
            <a:picLocks noChangeAspect="1" noChangeArrowheads="1"/>
          </p:cNvPicPr>
          <p:nvPr/>
        </p:nvPicPr>
        <p:blipFill>
          <a:blip r:embed="rId2" cstate="print"/>
          <a:srcRect/>
          <a:stretch>
            <a:fillRect/>
          </a:stretch>
        </p:blipFill>
        <p:spPr bwMode="auto">
          <a:xfrm>
            <a:off x="1676400" y="1295400"/>
            <a:ext cx="5943600" cy="762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OMPAQ\Desktop\خلفيات - Optimized Images\0fW44340.gif"/>
          <p:cNvPicPr>
            <a:picLocks noChangeAspect="1" noChangeArrowheads="1"/>
          </p:cNvPicPr>
          <p:nvPr/>
        </p:nvPicPr>
        <p:blipFill>
          <a:blip r:embed="rId2" cstate="print"/>
          <a:srcRect/>
          <a:stretch>
            <a:fillRect/>
          </a:stretch>
        </p:blipFill>
        <p:spPr bwMode="auto">
          <a:xfrm>
            <a:off x="8629650" y="0"/>
            <a:ext cx="514350" cy="6858000"/>
          </a:xfrm>
          <a:prstGeom prst="rect">
            <a:avLst/>
          </a:prstGeom>
          <a:noFill/>
        </p:spPr>
      </p:pic>
      <p:pic>
        <p:nvPicPr>
          <p:cNvPr id="5" name="Picture 2" descr="C:\Users\COMPAQ\Desktop\خلفيات - Optimized Images\0fW44340.gif"/>
          <p:cNvPicPr>
            <a:picLocks noChangeAspect="1" noChangeArrowheads="1"/>
          </p:cNvPicPr>
          <p:nvPr/>
        </p:nvPicPr>
        <p:blipFill>
          <a:blip r:embed="rId2" cstate="print"/>
          <a:srcRect/>
          <a:stretch>
            <a:fillRect/>
          </a:stretch>
        </p:blipFill>
        <p:spPr bwMode="auto">
          <a:xfrm>
            <a:off x="0" y="0"/>
            <a:ext cx="514350" cy="6858000"/>
          </a:xfrm>
          <a:prstGeom prst="rect">
            <a:avLst/>
          </a:prstGeom>
          <a:noFill/>
        </p:spPr>
      </p:pic>
      <p:pic>
        <p:nvPicPr>
          <p:cNvPr id="2051" name="Picture 3" descr="C:\Users\COMPAQ\Desktop\Picture1-Optimized.jpg"/>
          <p:cNvPicPr>
            <a:picLocks noChangeAspect="1" noChangeArrowheads="1"/>
          </p:cNvPicPr>
          <p:nvPr/>
        </p:nvPicPr>
        <p:blipFill>
          <a:blip r:embed="rId3" cstate="print"/>
          <a:srcRect/>
          <a:stretch>
            <a:fillRect/>
          </a:stretch>
        </p:blipFill>
        <p:spPr bwMode="auto">
          <a:xfrm>
            <a:off x="533400" y="1828800"/>
            <a:ext cx="8077200" cy="5020104"/>
          </a:xfrm>
          <a:prstGeom prst="rect">
            <a:avLst/>
          </a:prstGeom>
          <a:noFill/>
        </p:spPr>
      </p:pic>
      <p:sp>
        <p:nvSpPr>
          <p:cNvPr id="7" name="Rectangle 4"/>
          <p:cNvSpPr txBox="1">
            <a:spLocks noChangeArrowheads="1"/>
          </p:cNvSpPr>
          <p:nvPr/>
        </p:nvSpPr>
        <p:spPr>
          <a:xfrm>
            <a:off x="1219200" y="457200"/>
            <a:ext cx="6705600" cy="1676400"/>
          </a:xfrm>
          <a:prstGeom prst="rect">
            <a:avLst/>
          </a:prstGeom>
        </p:spPr>
        <p:txBody>
          <a:bodyPr/>
          <a:lstStyle/>
          <a:p>
            <a:pPr algn="ctr" rtl="1" eaLnBrk="0" fontAlgn="base" hangingPunct="0">
              <a:lnSpc>
                <a:spcPct val="150000"/>
              </a:lnSpc>
              <a:spcBef>
                <a:spcPct val="0"/>
              </a:spcBef>
              <a:spcAft>
                <a:spcPct val="0"/>
              </a:spcAft>
              <a:defRPr/>
            </a:pPr>
            <a:r>
              <a:rPr lang="ar-SA" sz="7700" b="1" dirty="0">
                <a:solidFill>
                  <a:srgbClr val="800080"/>
                </a:solidFill>
              </a:rPr>
              <a:t>الحياة الاجتماعية</a:t>
            </a:r>
            <a:endParaRPr lang="en-US" sz="7700" b="1" dirty="0">
              <a:solidFill>
                <a:srgbClr val="00B050"/>
              </a:solidFill>
            </a:endParaRPr>
          </a:p>
        </p:txBody>
      </p:sp>
      <p:pic>
        <p:nvPicPr>
          <p:cNvPr id="8" name="Picture 3" descr="C:\Users\Abu-khaled\Desktop\608px-Basmala.svg.png"/>
          <p:cNvPicPr>
            <a:picLocks noChangeAspect="1" noChangeArrowheads="1"/>
          </p:cNvPicPr>
          <p:nvPr/>
        </p:nvPicPr>
        <p:blipFill>
          <a:blip r:embed="rId4" cstate="print">
            <a:grayscl/>
            <a:biLevel thresh="50000"/>
          </a:blip>
          <a:srcRect/>
          <a:stretch>
            <a:fillRect/>
          </a:stretch>
        </p:blipFill>
        <p:spPr bwMode="auto">
          <a:xfrm>
            <a:off x="2743200" y="0"/>
            <a:ext cx="3500437" cy="8461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COMPAQ\Desktop\سشش-Optimized.gif"/>
          <p:cNvPicPr>
            <a:picLocks noChangeAspect="1" noChangeArrowheads="1"/>
          </p:cNvPicPr>
          <p:nvPr/>
        </p:nvPicPr>
        <p:blipFill>
          <a:blip r:embed="rId2" cstate="print"/>
          <a:srcRect/>
          <a:stretch>
            <a:fillRect/>
          </a:stretch>
        </p:blipFill>
        <p:spPr bwMode="auto">
          <a:xfrm>
            <a:off x="304800" y="128999"/>
            <a:ext cx="8534400" cy="6576601"/>
          </a:xfrm>
          <a:prstGeom prst="rect">
            <a:avLst/>
          </a:prstGeom>
          <a:noFill/>
        </p:spPr>
      </p:pic>
      <p:sp>
        <p:nvSpPr>
          <p:cNvPr id="5" name="Rectangle 4"/>
          <p:cNvSpPr txBox="1">
            <a:spLocks noChangeArrowheads="1"/>
          </p:cNvSpPr>
          <p:nvPr/>
        </p:nvSpPr>
        <p:spPr>
          <a:xfrm>
            <a:off x="762000" y="1219200"/>
            <a:ext cx="6324600" cy="2667000"/>
          </a:xfrm>
          <a:prstGeom prst="rect">
            <a:avLst/>
          </a:prstGeom>
        </p:spPr>
        <p:txBody>
          <a:bodyPr/>
          <a:lstStyle/>
          <a:p>
            <a:pPr algn="ctr" rtl="1" eaLnBrk="0" fontAlgn="base" hangingPunct="0">
              <a:spcBef>
                <a:spcPct val="0"/>
              </a:spcBef>
              <a:spcAft>
                <a:spcPct val="0"/>
              </a:spcAft>
              <a:defRPr/>
            </a:pPr>
            <a:r>
              <a:rPr lang="ar-SA" sz="8800" b="1" dirty="0" smtClean="0">
                <a:solidFill>
                  <a:srgbClr val="FF0000"/>
                </a:solidFill>
              </a:rPr>
              <a:t>نـص الـدعــم</a:t>
            </a:r>
            <a:endParaRPr lang="en-US" sz="4000" b="1" u="sng" dirty="0">
              <a:solidFill>
                <a:srgbClr val="0033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COMPAQ\Desktop\خلفيات - Optimized Images\تالببي.jpg"/>
          <p:cNvPicPr>
            <a:picLocks noChangeAspect="1" noChangeArrowheads="1"/>
          </p:cNvPicPr>
          <p:nvPr/>
        </p:nvPicPr>
        <p:blipFill>
          <a:blip r:embed="rId2" cstate="print"/>
          <a:srcRect/>
          <a:stretch>
            <a:fillRect/>
          </a:stretch>
        </p:blipFill>
        <p:spPr bwMode="auto">
          <a:xfrm>
            <a:off x="1" y="0"/>
            <a:ext cx="9169170" cy="6858000"/>
          </a:xfrm>
          <a:prstGeom prst="rect">
            <a:avLst/>
          </a:prstGeom>
          <a:noFill/>
        </p:spPr>
      </p:pic>
      <p:sp>
        <p:nvSpPr>
          <p:cNvPr id="5" name="Rectangle 4"/>
          <p:cNvSpPr txBox="1">
            <a:spLocks noChangeArrowheads="1"/>
          </p:cNvSpPr>
          <p:nvPr/>
        </p:nvSpPr>
        <p:spPr>
          <a:xfrm rot="21328912">
            <a:off x="3262783" y="3311324"/>
            <a:ext cx="4827701" cy="2286000"/>
          </a:xfrm>
          <a:prstGeom prst="rect">
            <a:avLst/>
          </a:prstGeom>
        </p:spPr>
        <p:txBody>
          <a:bodyPr/>
          <a:lstStyle/>
          <a:p>
            <a:pPr marL="0" marR="0" lvl="0" indent="0" algn="ctr" defTabSz="914400" rtl="1" eaLnBrk="0" fontAlgn="base" latinLnBrk="0" hangingPunct="0">
              <a:lnSpc>
                <a:spcPct val="150000"/>
              </a:lnSpc>
              <a:spcBef>
                <a:spcPct val="0"/>
              </a:spcBef>
              <a:spcAft>
                <a:spcPct val="0"/>
              </a:spcAft>
              <a:buClrTx/>
              <a:buSzTx/>
              <a:buFontTx/>
              <a:buNone/>
              <a:tabLst/>
              <a:defRPr/>
            </a:pPr>
            <a:r>
              <a:rPr kumimoji="0" lang="ar-SA" sz="58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mj-lt"/>
                <a:ea typeface="+mj-ea"/>
                <a:cs typeface="+mj-cs"/>
              </a:rPr>
              <a:t>لمن تبتسم </a:t>
            </a:r>
            <a:r>
              <a:rPr kumimoji="0" lang="ar-SA" sz="5800" b="1" i="0" u="none" strike="noStrike" kern="1200" cap="none" spc="0" normalizeH="0" baseline="0" noProof="0" dirty="0" err="1" smtClean="0">
                <a:ln>
                  <a:noFill/>
                </a:ln>
                <a:solidFill>
                  <a:srgbClr val="FF0000"/>
                </a:solidFill>
                <a:effectLst>
                  <a:outerShdw blurRad="38100" dist="38100" dir="2700000" algn="tl">
                    <a:srgbClr val="000000">
                      <a:alpha val="43137"/>
                    </a:srgbClr>
                  </a:outerShdw>
                </a:effectLst>
                <a:uLnTx/>
                <a:uFillTx/>
                <a:latin typeface="+mj-lt"/>
                <a:ea typeface="+mj-ea"/>
                <a:cs typeface="+mj-cs"/>
              </a:rPr>
              <a:t>الحياة؟!</a:t>
            </a:r>
            <a:endParaRPr kumimoji="0" lang="en-US" sz="5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304800" y="1219200"/>
            <a:ext cx="8229600" cy="7620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ar-SA" sz="4000" b="1" i="0" u="sng" strike="noStrike" kern="1200" cap="none" spc="0" normalizeH="0" baseline="0" noProof="0" dirty="0" smtClean="0">
                <a:ln>
                  <a:noFill/>
                </a:ln>
                <a:solidFill>
                  <a:srgbClr val="D60093"/>
                </a:solidFill>
                <a:effectLst/>
                <a:uLnTx/>
                <a:uFillTx/>
                <a:latin typeface="+mn-lt"/>
                <a:ea typeface="+mn-ea"/>
                <a:cs typeface="+mj-cs"/>
              </a:rPr>
              <a:t>يـتـوقع منـك في نهايـة </a:t>
            </a:r>
            <a:r>
              <a:rPr kumimoji="0" lang="ar-SA" sz="4000" b="1" i="0" u="sng" strike="noStrike" kern="1200" cap="none" spc="0" normalizeH="0" baseline="0" noProof="0" dirty="0" err="1" smtClean="0">
                <a:ln>
                  <a:noFill/>
                </a:ln>
                <a:solidFill>
                  <a:srgbClr val="D60093"/>
                </a:solidFill>
                <a:effectLst/>
                <a:uLnTx/>
                <a:uFillTx/>
                <a:latin typeface="+mn-lt"/>
                <a:ea typeface="+mn-ea"/>
                <a:cs typeface="+mj-cs"/>
              </a:rPr>
              <a:t>الدرس:</a:t>
            </a:r>
            <a:r>
              <a:rPr kumimoji="0" lang="ar-SA" sz="4000" b="1" i="0" u="sng" strike="noStrike" kern="1200" cap="none" spc="0" normalizeH="0" noProof="0" dirty="0" err="1" smtClean="0">
                <a:ln>
                  <a:noFill/>
                </a:ln>
                <a:solidFill>
                  <a:srgbClr val="D60093"/>
                </a:solidFill>
                <a:effectLst/>
                <a:uLnTx/>
                <a:uFillTx/>
                <a:latin typeface="+mn-lt"/>
                <a:ea typeface="+mn-ea"/>
                <a:cs typeface="+mj-cs"/>
              </a:rPr>
              <a:t>:</a:t>
            </a:r>
            <a:endParaRPr kumimoji="0" lang="en-US" sz="4000" b="1" i="0" u="sng" strike="noStrike" kern="1200" cap="none" spc="0" normalizeH="0" baseline="0" noProof="0" dirty="0">
              <a:ln>
                <a:noFill/>
              </a:ln>
              <a:solidFill>
                <a:srgbClr val="D60093"/>
              </a:solidFill>
              <a:effectLst/>
              <a:uLnTx/>
              <a:uFillTx/>
              <a:latin typeface="+mn-lt"/>
              <a:ea typeface="+mn-ea"/>
              <a:cs typeface="+mj-cs"/>
            </a:endParaRPr>
          </a:p>
        </p:txBody>
      </p:sp>
      <p:sp>
        <p:nvSpPr>
          <p:cNvPr id="5" name="مستطيل 15"/>
          <p:cNvSpPr/>
          <p:nvPr/>
        </p:nvSpPr>
        <p:spPr>
          <a:xfrm>
            <a:off x="990600" y="2514600"/>
            <a:ext cx="7696200" cy="707886"/>
          </a:xfrm>
          <a:prstGeom prst="rect">
            <a:avLst/>
          </a:prstGeom>
        </p:spPr>
        <p:txBody>
          <a:bodyPr wrap="square">
            <a:spAutoFit/>
          </a:bodyPr>
          <a:lstStyle/>
          <a:p>
            <a:pPr algn="r" fontAlgn="auto">
              <a:spcBef>
                <a:spcPts val="0"/>
              </a:spcBef>
              <a:spcAft>
                <a:spcPts val="0"/>
              </a:spcAft>
              <a:defRPr/>
            </a:pPr>
            <a:r>
              <a:rPr lang="ar-SA" sz="4000" b="1" dirty="0" smtClean="0">
                <a:ln w="18415" cmpd="sng">
                  <a:noFill/>
                  <a:prstDash val="solid"/>
                </a:ln>
                <a:solidFill>
                  <a:srgbClr val="0070C0"/>
                </a:solidFill>
                <a:latin typeface="Adobe Arabic" pitchFamily="18" charset="-78"/>
                <a:ea typeface="Monotype Koufi" pitchFamily="2" charset="-78"/>
                <a:cs typeface="Adobe Arabic" pitchFamily="18" charset="-78"/>
              </a:rPr>
              <a:t>1- قراءة النص قراءة </a:t>
            </a:r>
            <a:r>
              <a:rPr lang="ar-SA" sz="4000" b="1" dirty="0" err="1" smtClean="0">
                <a:ln w="18415" cmpd="sng">
                  <a:noFill/>
                  <a:prstDash val="solid"/>
                </a:ln>
                <a:solidFill>
                  <a:srgbClr val="0070C0"/>
                </a:solidFill>
                <a:latin typeface="Adobe Arabic" pitchFamily="18" charset="-78"/>
                <a:ea typeface="Monotype Koufi" pitchFamily="2" charset="-78"/>
                <a:cs typeface="Adobe Arabic" pitchFamily="18" charset="-78"/>
              </a:rPr>
              <a:t>جهرية</a:t>
            </a:r>
            <a:r>
              <a:rPr lang="ar-SA" sz="4000" b="1" dirty="0" smtClean="0">
                <a:ln w="18415" cmpd="sng">
                  <a:noFill/>
                  <a:prstDash val="solid"/>
                </a:ln>
                <a:solidFill>
                  <a:srgbClr val="0070C0"/>
                </a:solidFill>
                <a:latin typeface="Adobe Arabic" pitchFamily="18" charset="-78"/>
                <a:ea typeface="Monotype Koufi" pitchFamily="2" charset="-78"/>
                <a:cs typeface="Adobe Arabic" pitchFamily="18" charset="-78"/>
              </a:rPr>
              <a:t> سليمة .</a:t>
            </a:r>
            <a:endParaRPr lang="ar-SA" sz="4000" b="1" dirty="0">
              <a:ln w="18415" cmpd="sng">
                <a:noFill/>
                <a:prstDash val="solid"/>
              </a:ln>
              <a:solidFill>
                <a:srgbClr val="0070C0"/>
              </a:solidFill>
              <a:latin typeface="Adobe Arabic" pitchFamily="18" charset="-78"/>
              <a:ea typeface="Monotype Koufi" pitchFamily="2" charset="-78"/>
              <a:cs typeface="Adobe Arabic" pitchFamily="18" charset="-78"/>
            </a:endParaRPr>
          </a:p>
        </p:txBody>
      </p:sp>
      <p:sp>
        <p:nvSpPr>
          <p:cNvPr id="6" name="مستطيل 15"/>
          <p:cNvSpPr/>
          <p:nvPr/>
        </p:nvSpPr>
        <p:spPr>
          <a:xfrm>
            <a:off x="990600" y="3352800"/>
            <a:ext cx="7696200" cy="707886"/>
          </a:xfrm>
          <a:prstGeom prst="rect">
            <a:avLst/>
          </a:prstGeom>
        </p:spPr>
        <p:txBody>
          <a:bodyPr wrap="square">
            <a:spAutoFit/>
          </a:bodyPr>
          <a:lstStyle/>
          <a:p>
            <a:pPr algn="r" fontAlgn="auto">
              <a:spcBef>
                <a:spcPts val="0"/>
              </a:spcBef>
              <a:spcAft>
                <a:spcPts val="0"/>
              </a:spcAft>
              <a:defRPr/>
            </a:pPr>
            <a:r>
              <a:rPr lang="ar-SA" sz="4000" b="1" dirty="0" smtClean="0">
                <a:ln w="18415" cmpd="sng">
                  <a:noFill/>
                  <a:prstDash val="solid"/>
                </a:ln>
                <a:solidFill>
                  <a:srgbClr val="0070C0"/>
                </a:solidFill>
                <a:latin typeface="Adobe Arabic" pitchFamily="18" charset="-78"/>
                <a:ea typeface="Monotype Koufi" pitchFamily="2" charset="-78"/>
                <a:cs typeface="Adobe Arabic" pitchFamily="18" charset="-78"/>
              </a:rPr>
              <a:t>2- كشف معاني الكلمات الغامضة.</a:t>
            </a:r>
            <a:endParaRPr lang="ar-SA" sz="4000" b="1" dirty="0">
              <a:ln w="18415" cmpd="sng">
                <a:noFill/>
                <a:prstDash val="solid"/>
              </a:ln>
              <a:solidFill>
                <a:srgbClr val="0070C0"/>
              </a:solidFill>
              <a:latin typeface="Adobe Arabic" pitchFamily="18" charset="-78"/>
              <a:ea typeface="Monotype Koufi" pitchFamily="2" charset="-78"/>
              <a:cs typeface="Adobe Arabic" pitchFamily="18" charset="-78"/>
            </a:endParaRPr>
          </a:p>
        </p:txBody>
      </p:sp>
      <p:sp>
        <p:nvSpPr>
          <p:cNvPr id="7" name="مستطيل 15"/>
          <p:cNvSpPr/>
          <p:nvPr/>
        </p:nvSpPr>
        <p:spPr>
          <a:xfrm>
            <a:off x="1066800" y="4191000"/>
            <a:ext cx="7696200" cy="707886"/>
          </a:xfrm>
          <a:prstGeom prst="rect">
            <a:avLst/>
          </a:prstGeom>
        </p:spPr>
        <p:txBody>
          <a:bodyPr wrap="square">
            <a:spAutoFit/>
          </a:bodyPr>
          <a:lstStyle/>
          <a:p>
            <a:pPr algn="r" fontAlgn="auto">
              <a:spcBef>
                <a:spcPts val="0"/>
              </a:spcBef>
              <a:spcAft>
                <a:spcPts val="0"/>
              </a:spcAft>
              <a:defRPr/>
            </a:pPr>
            <a:r>
              <a:rPr lang="ar-SA" sz="4000" b="1" dirty="0" smtClean="0">
                <a:ln w="18415" cmpd="sng">
                  <a:noFill/>
                  <a:prstDash val="solid"/>
                </a:ln>
                <a:solidFill>
                  <a:srgbClr val="0070C0"/>
                </a:solidFill>
                <a:latin typeface="Adobe Arabic" pitchFamily="18" charset="-78"/>
                <a:ea typeface="Monotype Koufi" pitchFamily="2" charset="-78"/>
                <a:cs typeface="Adobe Arabic" pitchFamily="18" charset="-78"/>
              </a:rPr>
              <a:t>3- حل تدريبات الكتاب حلاً صحيحاً.</a:t>
            </a:r>
            <a:endParaRPr lang="ar-SA" sz="4000" b="1" dirty="0">
              <a:ln w="18415" cmpd="sng">
                <a:noFill/>
                <a:prstDash val="solid"/>
              </a:ln>
              <a:solidFill>
                <a:srgbClr val="0070C0"/>
              </a:solidFill>
              <a:latin typeface="Adobe Arabic" pitchFamily="18" charset="-78"/>
              <a:ea typeface="Monotype Koufi" pitchFamily="2" charset="-78"/>
              <a:cs typeface="Adobe Arabic" pitchFamily="18" charset="-78"/>
            </a:endParaRPr>
          </a:p>
        </p:txBody>
      </p:sp>
      <p:pic>
        <p:nvPicPr>
          <p:cNvPr id="9" name="Picture 2" descr="C:\Users\COMPAQ\Desktop\خلفيات - Optimized Images\addemoticons136.gif"/>
          <p:cNvPicPr>
            <a:picLocks noChangeAspect="1" noChangeArrowheads="1" noCrop="1"/>
          </p:cNvPicPr>
          <p:nvPr/>
        </p:nvPicPr>
        <p:blipFill>
          <a:blip r:embed="rId3" cstate="print"/>
          <a:srcRect/>
          <a:stretch>
            <a:fillRect/>
          </a:stretch>
        </p:blipFill>
        <p:spPr bwMode="auto">
          <a:xfrm>
            <a:off x="0" y="1"/>
            <a:ext cx="9213849" cy="6858000"/>
          </a:xfrm>
          <a:prstGeom prst="rect">
            <a:avLst/>
          </a:prstGeom>
          <a:noFill/>
        </p:spPr>
      </p:pic>
      <p:pic>
        <p:nvPicPr>
          <p:cNvPr id="1028" name="Picture 4" descr="C:\Users\COMPAQ\Desktop\خلفيات\az.gif"/>
          <p:cNvPicPr>
            <a:picLocks noChangeAspect="1" noChangeArrowheads="1"/>
          </p:cNvPicPr>
          <p:nvPr/>
        </p:nvPicPr>
        <p:blipFill>
          <a:blip r:embed="rId4" cstate="print"/>
          <a:srcRect/>
          <a:stretch>
            <a:fillRect/>
          </a:stretch>
        </p:blipFill>
        <p:spPr bwMode="auto">
          <a:xfrm>
            <a:off x="152400" y="4572000"/>
            <a:ext cx="3088410" cy="201453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right)">
                                      <p:cBhvr>
                                        <p:cTn id="12" dur="500"/>
                                        <p:tgtEl>
                                          <p:spTgt spid="6"/>
                                        </p:tgtEl>
                                      </p:cBhvr>
                                    </p:animEffect>
                                  </p:childTnLst>
                                  <p:subTnLst>
                                    <p:audio>
                                      <p:cMediaNode>
                                        <p:cTn display="0" masterRel="sameClick">
                                          <p:stCondLst>
                                            <p:cond evt="begin" delay="0">
                                              <p:tn val="10"/>
                                            </p:cond>
                                          </p:stCondLst>
                                          <p:endCondLst>
                                            <p:cond evt="onStopAudio" delay="0">
                                              <p:tgtEl>
                                                <p:sldTgt/>
                                              </p:tgtEl>
                                            </p:cond>
                                          </p:endCondLst>
                                        </p:cTn>
                                        <p:tgtEl>
                                          <p:sndTgt r:embed="rId2" name="type.wav"/>
                                        </p:tgtEl>
                                      </p:cMediaNode>
                                    </p:audio>
                                  </p:sub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right)">
                                      <p:cBhvr>
                                        <p:cTn id="17" dur="500"/>
                                        <p:tgtEl>
                                          <p:spTgt spid="7"/>
                                        </p:tgtEl>
                                      </p:cBhvr>
                                    </p:animEffect>
                                  </p:childTnLst>
                                  <p:subTnLst>
                                    <p:audio>
                                      <p:cMediaNode>
                                        <p:cTn display="0" masterRel="sameClick">
                                          <p:stCondLst>
                                            <p:cond evt="begin" delay="0">
                                              <p:tn val="15"/>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90800" y="914400"/>
            <a:ext cx="6248400" cy="4708981"/>
          </a:xfrm>
          <a:prstGeom prst="rect">
            <a:avLst/>
          </a:prstGeom>
        </p:spPr>
        <p:txBody>
          <a:bodyPr wrap="square">
            <a:spAutoFit/>
          </a:bodyPr>
          <a:lstStyle/>
          <a:p>
            <a:pPr algn="ctr">
              <a:lnSpc>
                <a:spcPct val="150000"/>
              </a:lnSpc>
              <a:defRPr/>
            </a:pPr>
            <a:r>
              <a:rPr lang="ar-SA" sz="5000" b="1" dirty="0">
                <a:solidFill>
                  <a:srgbClr val="3333CC"/>
                </a:solidFill>
                <a:latin typeface="Adobe Arabic" pitchFamily="18" charset="-78"/>
                <a:cs typeface="Times New Roman"/>
              </a:rPr>
              <a:t>أفتحُ </a:t>
            </a:r>
            <a:r>
              <a:rPr lang="ar-SA" sz="5000" b="1" dirty="0">
                <a:solidFill>
                  <a:prstClr val="black"/>
                </a:solidFill>
                <a:latin typeface="Adobe Arabic" pitchFamily="18" charset="-78"/>
                <a:cs typeface="Times New Roman"/>
              </a:rPr>
              <a:t>كِتابِي عَلى نصِّ </a:t>
            </a:r>
            <a:r>
              <a:rPr lang="ar-SA" sz="5000" b="1" dirty="0" smtClean="0">
                <a:solidFill>
                  <a:prstClr val="black"/>
                </a:solidFill>
                <a:latin typeface="Adobe Arabic" pitchFamily="18" charset="-78"/>
                <a:cs typeface="Times New Roman"/>
              </a:rPr>
              <a:t>الـدعــم</a:t>
            </a:r>
            <a:endParaRPr lang="ar-SA" sz="5000" b="1" dirty="0">
              <a:solidFill>
                <a:prstClr val="black"/>
              </a:solidFill>
              <a:latin typeface="Adobe Arabic" pitchFamily="18" charset="-78"/>
              <a:cs typeface="Times New Roman"/>
            </a:endParaRPr>
          </a:p>
          <a:p>
            <a:pPr algn="ctr">
              <a:lnSpc>
                <a:spcPct val="150000"/>
              </a:lnSpc>
              <a:defRPr/>
            </a:pPr>
            <a:r>
              <a:rPr lang="ar-SA" sz="5000" b="1" dirty="0">
                <a:solidFill>
                  <a:prstClr val="black"/>
                </a:solidFill>
                <a:latin typeface="Adobe Arabic" pitchFamily="18" charset="-78"/>
                <a:cs typeface="Times New Roman"/>
              </a:rPr>
              <a:t> ( </a:t>
            </a:r>
            <a:r>
              <a:rPr lang="ar-SA" sz="5000" b="1" dirty="0" smtClean="0">
                <a:solidFill>
                  <a:srgbClr val="660066"/>
                </a:solidFill>
                <a:latin typeface="Adobe Arabic" pitchFamily="18" charset="-78"/>
                <a:cs typeface="Times New Roman"/>
              </a:rPr>
              <a:t>لمن تبتسم الحياة</a:t>
            </a:r>
            <a:r>
              <a:rPr lang="ar-SA" sz="5000" b="1" dirty="0" err="1" smtClean="0">
                <a:solidFill>
                  <a:prstClr val="black"/>
                </a:solidFill>
                <a:latin typeface="Adobe Arabic" pitchFamily="18" charset="-78"/>
                <a:cs typeface="Times New Roman"/>
              </a:rPr>
              <a:t>)</a:t>
            </a:r>
            <a:endParaRPr lang="ar-SA" sz="5000" b="1" dirty="0">
              <a:solidFill>
                <a:prstClr val="black"/>
              </a:solidFill>
              <a:latin typeface="Adobe Arabic" pitchFamily="18" charset="-78"/>
              <a:cs typeface="Times New Roman"/>
            </a:endParaRPr>
          </a:p>
          <a:p>
            <a:pPr algn="ctr">
              <a:lnSpc>
                <a:spcPct val="150000"/>
              </a:lnSpc>
              <a:defRPr/>
            </a:pPr>
            <a:r>
              <a:rPr lang="ar-SA" sz="5000" b="1" dirty="0" err="1">
                <a:solidFill>
                  <a:srgbClr val="FF0000"/>
                </a:solidFill>
                <a:latin typeface="Adobe Arabic" pitchFamily="18" charset="-78"/>
                <a:cs typeface="Times New Roman"/>
              </a:rPr>
              <a:t>صـ</a:t>
            </a:r>
            <a:r>
              <a:rPr lang="ar-SA" sz="5000" b="1" dirty="0">
                <a:solidFill>
                  <a:srgbClr val="FF0000"/>
                </a:solidFill>
                <a:latin typeface="Adobe Arabic" pitchFamily="18" charset="-78"/>
                <a:cs typeface="Times New Roman"/>
              </a:rPr>
              <a:t> </a:t>
            </a:r>
            <a:r>
              <a:rPr lang="ar-SA" sz="5000" b="1" dirty="0" smtClean="0">
                <a:solidFill>
                  <a:srgbClr val="FF0000"/>
                </a:solidFill>
                <a:latin typeface="Adobe Arabic" pitchFamily="18" charset="-78"/>
                <a:cs typeface="Times New Roman"/>
              </a:rPr>
              <a:t>67</a:t>
            </a:r>
            <a:endParaRPr lang="ar-SA" sz="5000" b="1" dirty="0">
              <a:solidFill>
                <a:srgbClr val="FF0000"/>
              </a:solidFill>
              <a:latin typeface="Adobe Arabic" pitchFamily="18" charset="-78"/>
              <a:cs typeface="Times New Roman"/>
            </a:endParaRPr>
          </a:p>
          <a:p>
            <a:pPr algn="ctr">
              <a:lnSpc>
                <a:spcPct val="150000"/>
              </a:lnSpc>
              <a:defRPr/>
            </a:pPr>
            <a:r>
              <a:rPr lang="ar-SA" sz="5000" b="1" dirty="0">
                <a:solidFill>
                  <a:srgbClr val="3333CC"/>
                </a:solidFill>
                <a:latin typeface="Adobe Arabic" pitchFamily="18" charset="-78"/>
                <a:cs typeface="Times New Roman"/>
              </a:rPr>
              <a:t>لأقرأ</a:t>
            </a:r>
            <a:r>
              <a:rPr lang="ar-SA" sz="5000" b="1" dirty="0">
                <a:solidFill>
                  <a:prstClr val="black"/>
                </a:solidFill>
                <a:latin typeface="Adobe Arabic" pitchFamily="18" charset="-78"/>
                <a:cs typeface="Times New Roman"/>
              </a:rPr>
              <a:t> النَّصَّ قِراءةً صَامِتة</a:t>
            </a:r>
            <a:r>
              <a:rPr lang="ar-SA" sz="4800" b="1" dirty="0">
                <a:solidFill>
                  <a:prstClr val="black"/>
                </a:solidFill>
                <a:latin typeface="Adobe Arabic" pitchFamily="18" charset="-78"/>
                <a:cs typeface="Adobe Arabic" pitchFamily="18" charset="-78"/>
              </a:rPr>
              <a:t> </a:t>
            </a:r>
            <a:endParaRPr lang="ar-EG" sz="4800" dirty="0">
              <a:solidFill>
                <a:srgbClr val="008000"/>
              </a:solidFill>
              <a:latin typeface="Adobe Arabic" pitchFamily="18" charset="-78"/>
              <a:cs typeface="Adobe Arabic" pitchFamily="18" charset="-78"/>
            </a:endParaRPr>
          </a:p>
        </p:txBody>
      </p:sp>
      <p:pic>
        <p:nvPicPr>
          <p:cNvPr id="4098" name="Picture 2" descr="C:\Users\COMPAQ\Desktop\خلفيات - Optimized Images\منت.jpg"/>
          <p:cNvPicPr>
            <a:picLocks noChangeAspect="1" noChangeArrowheads="1"/>
          </p:cNvPicPr>
          <p:nvPr/>
        </p:nvPicPr>
        <p:blipFill>
          <a:blip r:embed="rId2" cstate="print"/>
          <a:srcRect/>
          <a:stretch>
            <a:fillRect/>
          </a:stretch>
        </p:blipFill>
        <p:spPr bwMode="auto">
          <a:xfrm>
            <a:off x="0" y="6538913"/>
            <a:ext cx="9144000" cy="319087"/>
          </a:xfrm>
          <a:prstGeom prst="rect">
            <a:avLst/>
          </a:prstGeom>
          <a:noFill/>
        </p:spPr>
      </p:pic>
      <p:pic>
        <p:nvPicPr>
          <p:cNvPr id="6" name="Picture 2" descr="C:\Users\COMPAQ\Desktop\خلفيات - Optimized Images\منت.jpg"/>
          <p:cNvPicPr>
            <a:picLocks noChangeAspect="1" noChangeArrowheads="1"/>
          </p:cNvPicPr>
          <p:nvPr/>
        </p:nvPicPr>
        <p:blipFill>
          <a:blip r:embed="rId2" cstate="print"/>
          <a:srcRect/>
          <a:stretch>
            <a:fillRect/>
          </a:stretch>
        </p:blipFill>
        <p:spPr bwMode="auto">
          <a:xfrm>
            <a:off x="0" y="0"/>
            <a:ext cx="9144000" cy="319087"/>
          </a:xfrm>
          <a:prstGeom prst="rect">
            <a:avLst/>
          </a:prstGeom>
          <a:noFill/>
        </p:spPr>
      </p:pic>
      <p:pic>
        <p:nvPicPr>
          <p:cNvPr id="4099" name="Picture 3" descr="C:\Users\COMPAQ\Desktop\خلفيات - Optimized Images\c87a52b91e.gif"/>
          <p:cNvPicPr>
            <a:picLocks noChangeAspect="1" noChangeArrowheads="1"/>
          </p:cNvPicPr>
          <p:nvPr/>
        </p:nvPicPr>
        <p:blipFill>
          <a:blip r:embed="rId3" cstate="print"/>
          <a:srcRect/>
          <a:stretch>
            <a:fillRect/>
          </a:stretch>
        </p:blipFill>
        <p:spPr bwMode="auto">
          <a:xfrm>
            <a:off x="0" y="3962400"/>
            <a:ext cx="3505716" cy="2562226"/>
          </a:xfrm>
          <a:prstGeom prst="rect">
            <a:avLst/>
          </a:prstGeom>
          <a:noFill/>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10"/>
          <p:cNvSpPr/>
          <p:nvPr/>
        </p:nvSpPr>
        <p:spPr>
          <a:xfrm>
            <a:off x="2514600" y="0"/>
            <a:ext cx="4191000" cy="923330"/>
          </a:xfrm>
          <a:prstGeom prst="rect">
            <a:avLst/>
          </a:prstGeom>
          <a:noFill/>
        </p:spPr>
        <p:txBody>
          <a:bodyPr wrap="square">
            <a:spAutoFit/>
            <a:scene3d>
              <a:camera prst="perspectiveRight"/>
              <a:lightRig rig="threePt" dir="t"/>
            </a:scene3d>
          </a:bodyPr>
          <a:lstStyle/>
          <a:p>
            <a:pPr algn="ctr" fontAlgn="auto">
              <a:spcBef>
                <a:spcPts val="0"/>
              </a:spcBef>
              <a:spcAft>
                <a:spcPts val="0"/>
              </a:spcAft>
              <a:defRPr/>
            </a:pPr>
            <a:r>
              <a:rPr lang="ar-SA" sz="5400" b="1" cap="all" dirty="0">
                <a:ln w="9000" cmpd="sng">
                  <a:solidFill>
                    <a:schemeClr val="accent4">
                      <a:shade val="50000"/>
                      <a:satMod val="120000"/>
                    </a:schemeClr>
                  </a:solidFill>
                  <a:prstDash val="solid"/>
                </a:ln>
                <a:solidFill>
                  <a:srgbClr val="FF0066"/>
                </a:solidFill>
                <a:latin typeface="Monotype Koufi" pitchFamily="2" charset="-78"/>
                <a:ea typeface="Monotype Koufi" pitchFamily="2" charset="-78"/>
                <a:cs typeface="Monotype Koufi" pitchFamily="2" charset="-78"/>
              </a:rPr>
              <a:t>نشاط </a:t>
            </a:r>
            <a:r>
              <a:rPr lang="ar-SA" sz="5400" b="1" cap="all" dirty="0" smtClean="0">
                <a:ln w="9000" cmpd="sng">
                  <a:solidFill>
                    <a:schemeClr val="accent4">
                      <a:shade val="50000"/>
                      <a:satMod val="120000"/>
                    </a:schemeClr>
                  </a:solidFill>
                  <a:prstDash val="solid"/>
                </a:ln>
                <a:solidFill>
                  <a:srgbClr val="FF0066"/>
                </a:solidFill>
                <a:latin typeface="Monotype Koufi" pitchFamily="2" charset="-78"/>
                <a:ea typeface="Monotype Koufi" pitchFamily="2" charset="-78"/>
                <a:cs typeface="Monotype Koufi" pitchFamily="2" charset="-78"/>
              </a:rPr>
              <a:t>ثُنائي</a:t>
            </a:r>
            <a:endParaRPr lang="ar-SA" sz="5400" b="1" cap="all" dirty="0">
              <a:ln w="9000" cmpd="sng">
                <a:solidFill>
                  <a:schemeClr val="accent4">
                    <a:shade val="50000"/>
                    <a:satMod val="120000"/>
                  </a:schemeClr>
                </a:solidFill>
                <a:prstDash val="solid"/>
              </a:ln>
              <a:solidFill>
                <a:srgbClr val="FF0066"/>
              </a:solidFill>
              <a:latin typeface="Monotype Koufi" pitchFamily="2" charset="-78"/>
              <a:ea typeface="Monotype Koufi" pitchFamily="2" charset="-78"/>
              <a:cs typeface="Monotype Koufi" pitchFamily="2" charset="-78"/>
            </a:endParaRPr>
          </a:p>
        </p:txBody>
      </p:sp>
      <p:sp>
        <p:nvSpPr>
          <p:cNvPr id="6" name="Rectangle 25"/>
          <p:cNvSpPr>
            <a:spLocks noChangeArrowheads="1"/>
          </p:cNvSpPr>
          <p:nvPr/>
        </p:nvSpPr>
        <p:spPr bwMode="auto">
          <a:xfrm>
            <a:off x="293688" y="762000"/>
            <a:ext cx="8850312" cy="954107"/>
          </a:xfrm>
          <a:prstGeom prst="rect">
            <a:avLst/>
          </a:prstGeom>
          <a:noFill/>
          <a:ln w="9525">
            <a:noFill/>
            <a:miter lim="800000"/>
            <a:headEnd/>
            <a:tailEnd/>
          </a:ln>
        </p:spPr>
        <p:txBody>
          <a:bodyPr anchor="ctr">
            <a:spAutoFit/>
          </a:bodyPr>
          <a:lstStyle/>
          <a:p>
            <a:pPr algn="ctr"/>
            <a:r>
              <a:rPr lang="ar-SA" sz="2800" b="1" dirty="0" smtClean="0">
                <a:solidFill>
                  <a:srgbClr val="0070C0"/>
                </a:solidFill>
                <a:latin typeface="Monotype Koufi" pitchFamily="2" charset="-78"/>
                <a:ea typeface="Monotype Koufi" pitchFamily="2" charset="-78"/>
                <a:cs typeface="Monotype Koufi" pitchFamily="2" charset="-78"/>
              </a:rPr>
              <a:t>مدة التنفيذ: </a:t>
            </a:r>
            <a:r>
              <a:rPr lang="ar-SA" sz="2800" b="1" dirty="0" smtClean="0">
                <a:solidFill>
                  <a:srgbClr val="800080"/>
                </a:solidFill>
                <a:latin typeface="Monotype Koufi" pitchFamily="2" charset="-78"/>
                <a:ea typeface="Monotype Koufi" pitchFamily="2" charset="-78"/>
                <a:cs typeface="Monotype Koufi" pitchFamily="2" charset="-78"/>
              </a:rPr>
              <a:t>دقيقتان</a:t>
            </a:r>
          </a:p>
          <a:p>
            <a:pPr algn="ctr"/>
            <a:r>
              <a:rPr lang="ar-SA" sz="2800" b="1" dirty="0" smtClean="0">
                <a:solidFill>
                  <a:srgbClr val="0070C0"/>
                </a:solidFill>
                <a:latin typeface="Monotype Koufi" pitchFamily="2" charset="-78"/>
                <a:ea typeface="Monotype Koufi" pitchFamily="2" charset="-78"/>
                <a:cs typeface="Monotype Koufi" pitchFamily="2" charset="-78"/>
              </a:rPr>
              <a:t>الهدف: </a:t>
            </a:r>
            <a:r>
              <a:rPr lang="ar-SA" sz="2800" b="1" dirty="0" smtClean="0">
                <a:solidFill>
                  <a:srgbClr val="800080"/>
                </a:solidFill>
                <a:latin typeface="Monotype Koufi" pitchFamily="2" charset="-78"/>
                <a:ea typeface="Monotype Koufi" pitchFamily="2" charset="-78"/>
                <a:cs typeface="Monotype Koufi" pitchFamily="2" charset="-78"/>
              </a:rPr>
              <a:t>إكمال الفراغات في الشكل </a:t>
            </a:r>
            <a:r>
              <a:rPr lang="ar-SA" sz="2800" b="1" dirty="0" err="1" smtClean="0">
                <a:solidFill>
                  <a:srgbClr val="800080"/>
                </a:solidFill>
                <a:latin typeface="Monotype Koufi" pitchFamily="2" charset="-78"/>
                <a:ea typeface="Monotype Koufi" pitchFamily="2" charset="-78"/>
                <a:cs typeface="Monotype Koufi" pitchFamily="2" charset="-78"/>
              </a:rPr>
              <a:t>التالي:</a:t>
            </a:r>
            <a:endParaRPr lang="ar-SA" sz="2800" b="1" dirty="0" smtClean="0">
              <a:solidFill>
                <a:srgbClr val="800080"/>
              </a:solidFill>
              <a:latin typeface="Monotype Koufi" pitchFamily="2" charset="-78"/>
              <a:ea typeface="Monotype Koufi" pitchFamily="2" charset="-78"/>
              <a:cs typeface="Monotype Koufi" pitchFamily="2" charset="-78"/>
            </a:endParaRPr>
          </a:p>
        </p:txBody>
      </p:sp>
      <p:pic>
        <p:nvPicPr>
          <p:cNvPr id="5122" name="Picture 2" descr="C:\Users\COMPAQ\Desktop\خلفيات\fato-1.png"/>
          <p:cNvPicPr>
            <a:picLocks noChangeAspect="1" noChangeArrowheads="1"/>
          </p:cNvPicPr>
          <p:nvPr/>
        </p:nvPicPr>
        <p:blipFill>
          <a:blip r:embed="rId3" cstate="print"/>
          <a:srcRect/>
          <a:stretch>
            <a:fillRect/>
          </a:stretch>
        </p:blipFill>
        <p:spPr bwMode="auto">
          <a:xfrm>
            <a:off x="1219200" y="1371600"/>
            <a:ext cx="6858000" cy="838200"/>
          </a:xfrm>
          <a:prstGeom prst="rect">
            <a:avLst/>
          </a:prstGeom>
          <a:noFill/>
        </p:spPr>
      </p:pic>
      <p:pic>
        <p:nvPicPr>
          <p:cNvPr id="1026" name="Picture 2" descr="C:\Users\COMPAQ\Desktop\Picture1.png"/>
          <p:cNvPicPr>
            <a:picLocks noChangeAspect="1" noChangeArrowheads="1"/>
          </p:cNvPicPr>
          <p:nvPr/>
        </p:nvPicPr>
        <p:blipFill>
          <a:blip r:embed="rId4" cstate="print"/>
          <a:srcRect/>
          <a:stretch>
            <a:fillRect/>
          </a:stretch>
        </p:blipFill>
        <p:spPr bwMode="auto">
          <a:xfrm>
            <a:off x="0" y="1905000"/>
            <a:ext cx="9144000" cy="4648200"/>
          </a:xfrm>
          <a:prstGeom prst="rect">
            <a:avLst/>
          </a:prstGeom>
          <a:noFill/>
        </p:spPr>
      </p:pic>
      <p:pic>
        <p:nvPicPr>
          <p:cNvPr id="7" name="Picture 3" descr="C:\Users\COMPAQ\Desktop\خلفيات - Optimized Images\منت.jpg"/>
          <p:cNvPicPr>
            <a:picLocks noChangeAspect="1" noChangeArrowheads="1"/>
          </p:cNvPicPr>
          <p:nvPr/>
        </p:nvPicPr>
        <p:blipFill>
          <a:blip r:embed="rId5" cstate="print"/>
          <a:srcRect/>
          <a:stretch>
            <a:fillRect/>
          </a:stretch>
        </p:blipFill>
        <p:spPr bwMode="auto">
          <a:xfrm>
            <a:off x="0" y="6462713"/>
            <a:ext cx="9144000" cy="395287"/>
          </a:xfrm>
          <a:prstGeom prst="rect">
            <a:avLst/>
          </a:prstGeom>
          <a:noFill/>
        </p:spPr>
      </p:pic>
      <p:sp>
        <p:nvSpPr>
          <p:cNvPr id="8" name="Text Box 8"/>
          <p:cNvSpPr txBox="1">
            <a:spLocks noChangeArrowheads="1"/>
          </p:cNvSpPr>
          <p:nvPr/>
        </p:nvSpPr>
        <p:spPr bwMode="auto">
          <a:xfrm>
            <a:off x="5029200" y="22860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أ</a:t>
            </a:r>
            <a:endParaRPr lang="en-US" sz="3600" b="1" dirty="0">
              <a:solidFill>
                <a:srgbClr val="003399"/>
              </a:solidFill>
            </a:endParaRPr>
          </a:p>
        </p:txBody>
      </p:sp>
      <p:sp>
        <p:nvSpPr>
          <p:cNvPr id="9" name="Text Box 9"/>
          <p:cNvSpPr txBox="1">
            <a:spLocks noChangeArrowheads="1"/>
          </p:cNvSpPr>
          <p:nvPr/>
        </p:nvSpPr>
        <p:spPr bwMode="auto">
          <a:xfrm>
            <a:off x="4419600" y="22098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م</a:t>
            </a:r>
            <a:endParaRPr lang="en-US" sz="3600" b="1" dirty="0">
              <a:solidFill>
                <a:srgbClr val="003399"/>
              </a:solidFill>
            </a:endParaRPr>
          </a:p>
        </p:txBody>
      </p:sp>
      <p:sp>
        <p:nvSpPr>
          <p:cNvPr id="10" name="Text Box 10"/>
          <p:cNvSpPr txBox="1">
            <a:spLocks noChangeArrowheads="1"/>
          </p:cNvSpPr>
          <p:nvPr/>
        </p:nvSpPr>
        <p:spPr bwMode="auto">
          <a:xfrm>
            <a:off x="3810000" y="22860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أ</a:t>
            </a:r>
            <a:endParaRPr lang="en-US" sz="3600" b="1" dirty="0">
              <a:solidFill>
                <a:srgbClr val="003399"/>
              </a:solidFill>
            </a:endParaRPr>
          </a:p>
        </p:txBody>
      </p:sp>
      <p:sp>
        <p:nvSpPr>
          <p:cNvPr id="11" name="Text Box 11"/>
          <p:cNvSpPr txBox="1">
            <a:spLocks noChangeArrowheads="1"/>
          </p:cNvSpPr>
          <p:nvPr/>
        </p:nvSpPr>
        <p:spPr bwMode="auto">
          <a:xfrm>
            <a:off x="4953000" y="31242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ل</a:t>
            </a:r>
            <a:endParaRPr lang="en-US" sz="3600" b="1" dirty="0">
              <a:solidFill>
                <a:srgbClr val="003399"/>
              </a:solidFill>
            </a:endParaRPr>
          </a:p>
        </p:txBody>
      </p:sp>
      <p:sp>
        <p:nvSpPr>
          <p:cNvPr id="12" name="Text Box 12"/>
          <p:cNvSpPr txBox="1">
            <a:spLocks noChangeArrowheads="1"/>
          </p:cNvSpPr>
          <p:nvPr/>
        </p:nvSpPr>
        <p:spPr bwMode="auto">
          <a:xfrm>
            <a:off x="4419600" y="31242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خ</a:t>
            </a:r>
            <a:endParaRPr lang="en-US" sz="3600" b="1" dirty="0">
              <a:solidFill>
                <a:srgbClr val="003399"/>
              </a:solidFill>
            </a:endParaRPr>
          </a:p>
        </p:txBody>
      </p:sp>
      <p:sp>
        <p:nvSpPr>
          <p:cNvPr id="13" name="Text Box 13"/>
          <p:cNvSpPr txBox="1">
            <a:spLocks noChangeArrowheads="1"/>
          </p:cNvSpPr>
          <p:nvPr/>
        </p:nvSpPr>
        <p:spPr bwMode="auto">
          <a:xfrm>
            <a:off x="3810000" y="32004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أ</a:t>
            </a:r>
            <a:endParaRPr lang="en-US" sz="3600" b="1" dirty="0">
              <a:solidFill>
                <a:srgbClr val="003399"/>
              </a:solidFill>
            </a:endParaRPr>
          </a:p>
        </p:txBody>
      </p:sp>
      <p:sp>
        <p:nvSpPr>
          <p:cNvPr id="14" name="Text Box 14"/>
          <p:cNvSpPr txBox="1">
            <a:spLocks noChangeArrowheads="1"/>
          </p:cNvSpPr>
          <p:nvPr/>
        </p:nvSpPr>
        <p:spPr bwMode="auto">
          <a:xfrm>
            <a:off x="3276600" y="32004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د</a:t>
            </a:r>
            <a:endParaRPr lang="en-US" sz="3600" b="1" dirty="0">
              <a:solidFill>
                <a:srgbClr val="003399"/>
              </a:solidFill>
            </a:endParaRPr>
          </a:p>
        </p:txBody>
      </p:sp>
      <p:sp>
        <p:nvSpPr>
          <p:cNvPr id="15" name="Text Box 15"/>
          <p:cNvSpPr txBox="1">
            <a:spLocks noChangeArrowheads="1"/>
          </p:cNvSpPr>
          <p:nvPr/>
        </p:nvSpPr>
        <p:spPr bwMode="auto">
          <a:xfrm>
            <a:off x="5638800" y="41910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ت</a:t>
            </a:r>
            <a:endParaRPr lang="en-US" sz="3600" b="1" dirty="0">
              <a:solidFill>
                <a:srgbClr val="003399"/>
              </a:solidFill>
            </a:endParaRPr>
          </a:p>
        </p:txBody>
      </p:sp>
      <p:sp>
        <p:nvSpPr>
          <p:cNvPr id="16" name="Text Box 16"/>
          <p:cNvSpPr txBox="1">
            <a:spLocks noChangeArrowheads="1"/>
          </p:cNvSpPr>
          <p:nvPr/>
        </p:nvSpPr>
        <p:spPr bwMode="auto">
          <a:xfrm>
            <a:off x="5029200" y="41148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ع</a:t>
            </a:r>
            <a:endParaRPr lang="en-US" sz="3600" b="1" dirty="0">
              <a:solidFill>
                <a:srgbClr val="003399"/>
              </a:solidFill>
            </a:endParaRPr>
          </a:p>
        </p:txBody>
      </p:sp>
      <p:sp>
        <p:nvSpPr>
          <p:cNvPr id="17" name="Text Box 17"/>
          <p:cNvSpPr txBox="1">
            <a:spLocks noChangeArrowheads="1"/>
          </p:cNvSpPr>
          <p:nvPr/>
        </p:nvSpPr>
        <p:spPr bwMode="auto">
          <a:xfrm>
            <a:off x="3733800" y="40386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س</a:t>
            </a:r>
            <a:endParaRPr lang="en-US" sz="3600" b="1" dirty="0">
              <a:solidFill>
                <a:srgbClr val="003399"/>
              </a:solidFill>
            </a:endParaRPr>
          </a:p>
        </p:txBody>
      </p:sp>
      <p:sp>
        <p:nvSpPr>
          <p:cNvPr id="18" name="Text Box 18"/>
          <p:cNvSpPr txBox="1">
            <a:spLocks noChangeArrowheads="1"/>
          </p:cNvSpPr>
          <p:nvPr/>
        </p:nvSpPr>
        <p:spPr bwMode="auto">
          <a:xfrm>
            <a:off x="5029200" y="51054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ت</a:t>
            </a:r>
            <a:endParaRPr lang="en-US" sz="3600" b="1" dirty="0">
              <a:solidFill>
                <a:srgbClr val="003399"/>
              </a:solidFill>
            </a:endParaRPr>
          </a:p>
        </p:txBody>
      </p:sp>
      <p:sp>
        <p:nvSpPr>
          <p:cNvPr id="19" name="Text Box 19"/>
          <p:cNvSpPr txBox="1">
            <a:spLocks noChangeArrowheads="1"/>
          </p:cNvSpPr>
          <p:nvPr/>
        </p:nvSpPr>
        <p:spPr bwMode="auto">
          <a:xfrm>
            <a:off x="3810000" y="49530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ج</a:t>
            </a:r>
            <a:endParaRPr lang="en-US" sz="3600" b="1" dirty="0">
              <a:solidFill>
                <a:srgbClr val="003399"/>
              </a:solidFill>
            </a:endParaRPr>
          </a:p>
        </p:txBody>
      </p:sp>
      <p:sp>
        <p:nvSpPr>
          <p:cNvPr id="20" name="Text Box 20"/>
          <p:cNvSpPr txBox="1">
            <a:spLocks noChangeArrowheads="1"/>
          </p:cNvSpPr>
          <p:nvPr/>
        </p:nvSpPr>
        <p:spPr bwMode="auto">
          <a:xfrm>
            <a:off x="3200400" y="49530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و</a:t>
            </a:r>
            <a:endParaRPr lang="en-US" sz="3600" b="1" dirty="0">
              <a:solidFill>
                <a:srgbClr val="003399"/>
              </a:solidFill>
            </a:endParaRPr>
          </a:p>
        </p:txBody>
      </p:sp>
      <p:sp>
        <p:nvSpPr>
          <p:cNvPr id="21" name="Text Box 21"/>
          <p:cNvSpPr txBox="1">
            <a:spLocks noChangeArrowheads="1"/>
          </p:cNvSpPr>
          <p:nvPr/>
        </p:nvSpPr>
        <p:spPr bwMode="auto">
          <a:xfrm>
            <a:off x="4419600" y="5410200"/>
            <a:ext cx="720725" cy="646331"/>
          </a:xfrm>
          <a:prstGeom prst="rect">
            <a:avLst/>
          </a:prstGeom>
          <a:noFill/>
          <a:ln w="9525">
            <a:noFill/>
            <a:miter lim="800000"/>
            <a:headEnd/>
            <a:tailEnd/>
          </a:ln>
          <a:effectLst/>
        </p:spPr>
        <p:txBody>
          <a:bodyPr>
            <a:spAutoFit/>
          </a:bodyPr>
          <a:lstStyle/>
          <a:p>
            <a:pPr algn="ctr">
              <a:spcBef>
                <a:spcPct val="50000"/>
              </a:spcBef>
            </a:pPr>
            <a:r>
              <a:rPr lang="ar-SA" sz="3600" b="1" dirty="0">
                <a:solidFill>
                  <a:srgbClr val="003399"/>
                </a:solidFill>
              </a:rPr>
              <a:t>ع</a:t>
            </a:r>
            <a:endParaRPr lang="en-US" sz="3600" b="1" dirty="0">
              <a:solidFill>
                <a:srgbClr val="003399"/>
              </a:solidFill>
            </a:endParaRPr>
          </a:p>
        </p:txBody>
      </p:sp>
      <p:pic>
        <p:nvPicPr>
          <p:cNvPr id="22" name="Picture 11" descr="H:\1\openclipart-0.10-reorg\signs_and_symbols\clocks\clock08(1).png"/>
          <p:cNvPicPr>
            <a:picLocks noChangeAspect="1" noChangeArrowheads="1"/>
          </p:cNvPicPr>
          <p:nvPr/>
        </p:nvPicPr>
        <p:blipFill>
          <a:blip r:embed="rId6" cstate="print"/>
          <a:srcRect/>
          <a:stretch>
            <a:fillRect/>
          </a:stretch>
        </p:blipFill>
        <p:spPr bwMode="auto">
          <a:xfrm>
            <a:off x="57150" y="26988"/>
            <a:ext cx="1162050" cy="11620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80">
                                          <p:stCondLst>
                                            <p:cond delay="0"/>
                                          </p:stCondLst>
                                        </p:cTn>
                                        <p:tgtEl>
                                          <p:spTgt spid="8">
                                            <p:txEl>
                                              <p:pRg st="0" end="0"/>
                                            </p:txEl>
                                          </p:spTgt>
                                        </p:tgtEl>
                                      </p:cBhvr>
                                    </p:animEffect>
                                    <p:anim calcmode="lin" valueType="num">
                                      <p:cBhvr>
                                        <p:cTn id="8" dur="1822" tmFilter="0,0; 0.14,0.36; 0.43,0.73; 0.71,0.91; 1.0,1.0">
                                          <p:stCondLst>
                                            <p:cond delay="0"/>
                                          </p:stCondLst>
                                        </p:cTn>
                                        <p:tgtEl>
                                          <p:spTgt spid="8">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xEl>
                                              <p:pRg st="0" end="0"/>
                                            </p:txEl>
                                          </p:spTgt>
                                        </p:tgtEl>
                                      </p:cBhvr>
                                      <p:to x="100000" y="60000"/>
                                    </p:animScale>
                                    <p:animScale>
                                      <p:cBhvr>
                                        <p:cTn id="14" dur="166" decel="50000">
                                          <p:stCondLst>
                                            <p:cond delay="676"/>
                                          </p:stCondLst>
                                        </p:cTn>
                                        <p:tgtEl>
                                          <p:spTgt spid="8">
                                            <p:txEl>
                                              <p:pRg st="0" end="0"/>
                                            </p:txEl>
                                          </p:spTgt>
                                        </p:tgtEl>
                                      </p:cBhvr>
                                      <p:to x="100000" y="100000"/>
                                    </p:animScale>
                                    <p:animScale>
                                      <p:cBhvr>
                                        <p:cTn id="15" dur="26">
                                          <p:stCondLst>
                                            <p:cond delay="1312"/>
                                          </p:stCondLst>
                                        </p:cTn>
                                        <p:tgtEl>
                                          <p:spTgt spid="8">
                                            <p:txEl>
                                              <p:pRg st="0" end="0"/>
                                            </p:txEl>
                                          </p:spTgt>
                                        </p:tgtEl>
                                      </p:cBhvr>
                                      <p:to x="100000" y="80000"/>
                                    </p:animScale>
                                    <p:animScale>
                                      <p:cBhvr>
                                        <p:cTn id="16" dur="166" decel="50000">
                                          <p:stCondLst>
                                            <p:cond delay="1338"/>
                                          </p:stCondLst>
                                        </p:cTn>
                                        <p:tgtEl>
                                          <p:spTgt spid="8">
                                            <p:txEl>
                                              <p:pRg st="0" end="0"/>
                                            </p:txEl>
                                          </p:spTgt>
                                        </p:tgtEl>
                                      </p:cBhvr>
                                      <p:to x="100000" y="100000"/>
                                    </p:animScale>
                                    <p:animScale>
                                      <p:cBhvr>
                                        <p:cTn id="17" dur="26">
                                          <p:stCondLst>
                                            <p:cond delay="1642"/>
                                          </p:stCondLst>
                                        </p:cTn>
                                        <p:tgtEl>
                                          <p:spTgt spid="8">
                                            <p:txEl>
                                              <p:pRg st="0" end="0"/>
                                            </p:txEl>
                                          </p:spTgt>
                                        </p:tgtEl>
                                      </p:cBhvr>
                                      <p:to x="100000" y="90000"/>
                                    </p:animScale>
                                    <p:animScale>
                                      <p:cBhvr>
                                        <p:cTn id="18" dur="166" decel="50000">
                                          <p:stCondLst>
                                            <p:cond delay="1668"/>
                                          </p:stCondLst>
                                        </p:cTn>
                                        <p:tgtEl>
                                          <p:spTgt spid="8">
                                            <p:txEl>
                                              <p:pRg st="0" end="0"/>
                                            </p:txEl>
                                          </p:spTgt>
                                        </p:tgtEl>
                                      </p:cBhvr>
                                      <p:to x="100000" y="100000"/>
                                    </p:animScale>
                                    <p:animScale>
                                      <p:cBhvr>
                                        <p:cTn id="19" dur="26">
                                          <p:stCondLst>
                                            <p:cond delay="1808"/>
                                          </p:stCondLst>
                                        </p:cTn>
                                        <p:tgtEl>
                                          <p:spTgt spid="8">
                                            <p:txEl>
                                              <p:pRg st="0" end="0"/>
                                            </p:txEl>
                                          </p:spTgt>
                                        </p:tgtEl>
                                      </p:cBhvr>
                                      <p:to x="100000" y="95000"/>
                                    </p:animScale>
                                    <p:animScale>
                                      <p:cBhvr>
                                        <p:cTn id="20" dur="166" decel="50000">
                                          <p:stCondLst>
                                            <p:cond delay="1834"/>
                                          </p:stCondLst>
                                        </p:cTn>
                                        <p:tgtEl>
                                          <p:spTgt spid="8">
                                            <p:txEl>
                                              <p:pRg st="0" end="0"/>
                                            </p:txEl>
                                          </p:spTgt>
                                        </p:tgtEl>
                                      </p:cBhvr>
                                      <p:to x="100000" y="100000"/>
                                    </p:animScale>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Effect transition="in" filter="wipe(down)">
                                      <p:cBhvr>
                                        <p:cTn id="25" dur="580">
                                          <p:stCondLst>
                                            <p:cond delay="0"/>
                                          </p:stCondLst>
                                        </p:cTn>
                                        <p:tgtEl>
                                          <p:spTgt spid="9">
                                            <p:txEl>
                                              <p:pRg st="0" end="0"/>
                                            </p:txEl>
                                          </p:spTgt>
                                        </p:tgtEl>
                                      </p:cBhvr>
                                    </p:animEffect>
                                    <p:anim calcmode="lin" valueType="num">
                                      <p:cBhvr>
                                        <p:cTn id="26" dur="1822" tmFilter="0,0; 0.14,0.36; 0.43,0.73; 0.71,0.91; 1.0,1.0">
                                          <p:stCondLst>
                                            <p:cond delay="0"/>
                                          </p:stCondLst>
                                        </p:cTn>
                                        <p:tgtEl>
                                          <p:spTgt spid="9">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9">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9">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9">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9">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9">
                                            <p:txEl>
                                              <p:pRg st="0" end="0"/>
                                            </p:txEl>
                                          </p:spTgt>
                                        </p:tgtEl>
                                      </p:cBhvr>
                                      <p:to x="100000" y="60000"/>
                                    </p:animScale>
                                    <p:animScale>
                                      <p:cBhvr>
                                        <p:cTn id="32" dur="166" decel="50000">
                                          <p:stCondLst>
                                            <p:cond delay="676"/>
                                          </p:stCondLst>
                                        </p:cTn>
                                        <p:tgtEl>
                                          <p:spTgt spid="9">
                                            <p:txEl>
                                              <p:pRg st="0" end="0"/>
                                            </p:txEl>
                                          </p:spTgt>
                                        </p:tgtEl>
                                      </p:cBhvr>
                                      <p:to x="100000" y="100000"/>
                                    </p:animScale>
                                    <p:animScale>
                                      <p:cBhvr>
                                        <p:cTn id="33" dur="26">
                                          <p:stCondLst>
                                            <p:cond delay="1312"/>
                                          </p:stCondLst>
                                        </p:cTn>
                                        <p:tgtEl>
                                          <p:spTgt spid="9">
                                            <p:txEl>
                                              <p:pRg st="0" end="0"/>
                                            </p:txEl>
                                          </p:spTgt>
                                        </p:tgtEl>
                                      </p:cBhvr>
                                      <p:to x="100000" y="80000"/>
                                    </p:animScale>
                                    <p:animScale>
                                      <p:cBhvr>
                                        <p:cTn id="34" dur="166" decel="50000">
                                          <p:stCondLst>
                                            <p:cond delay="1338"/>
                                          </p:stCondLst>
                                        </p:cTn>
                                        <p:tgtEl>
                                          <p:spTgt spid="9">
                                            <p:txEl>
                                              <p:pRg st="0" end="0"/>
                                            </p:txEl>
                                          </p:spTgt>
                                        </p:tgtEl>
                                      </p:cBhvr>
                                      <p:to x="100000" y="100000"/>
                                    </p:animScale>
                                    <p:animScale>
                                      <p:cBhvr>
                                        <p:cTn id="35" dur="26">
                                          <p:stCondLst>
                                            <p:cond delay="1642"/>
                                          </p:stCondLst>
                                        </p:cTn>
                                        <p:tgtEl>
                                          <p:spTgt spid="9">
                                            <p:txEl>
                                              <p:pRg st="0" end="0"/>
                                            </p:txEl>
                                          </p:spTgt>
                                        </p:tgtEl>
                                      </p:cBhvr>
                                      <p:to x="100000" y="90000"/>
                                    </p:animScale>
                                    <p:animScale>
                                      <p:cBhvr>
                                        <p:cTn id="36" dur="166" decel="50000">
                                          <p:stCondLst>
                                            <p:cond delay="1668"/>
                                          </p:stCondLst>
                                        </p:cTn>
                                        <p:tgtEl>
                                          <p:spTgt spid="9">
                                            <p:txEl>
                                              <p:pRg st="0" end="0"/>
                                            </p:txEl>
                                          </p:spTgt>
                                        </p:tgtEl>
                                      </p:cBhvr>
                                      <p:to x="100000" y="100000"/>
                                    </p:animScale>
                                    <p:animScale>
                                      <p:cBhvr>
                                        <p:cTn id="37" dur="26">
                                          <p:stCondLst>
                                            <p:cond delay="1808"/>
                                          </p:stCondLst>
                                        </p:cTn>
                                        <p:tgtEl>
                                          <p:spTgt spid="9">
                                            <p:txEl>
                                              <p:pRg st="0" end="0"/>
                                            </p:txEl>
                                          </p:spTgt>
                                        </p:tgtEl>
                                      </p:cBhvr>
                                      <p:to x="100000" y="95000"/>
                                    </p:animScale>
                                    <p:animScale>
                                      <p:cBhvr>
                                        <p:cTn id="38" dur="166" decel="50000">
                                          <p:stCondLst>
                                            <p:cond delay="1834"/>
                                          </p:stCondLst>
                                        </p:cTn>
                                        <p:tgtEl>
                                          <p:spTgt spid="9">
                                            <p:txEl>
                                              <p:pRg st="0" end="0"/>
                                            </p:txEl>
                                          </p:spTgt>
                                        </p:tgtEl>
                                      </p:cBhvr>
                                      <p:to x="100000" y="100000"/>
                                    </p:animScale>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10">
                                            <p:txEl>
                                              <p:pRg st="0" end="0"/>
                                            </p:txEl>
                                          </p:spTgt>
                                        </p:tgtEl>
                                        <p:attrNameLst>
                                          <p:attrName>style.visibility</p:attrName>
                                        </p:attrNameLst>
                                      </p:cBhvr>
                                      <p:to>
                                        <p:strVal val="visible"/>
                                      </p:to>
                                    </p:set>
                                    <p:animEffect transition="in" filter="wipe(down)">
                                      <p:cBhvr>
                                        <p:cTn id="43" dur="580">
                                          <p:stCondLst>
                                            <p:cond delay="0"/>
                                          </p:stCondLst>
                                        </p:cTn>
                                        <p:tgtEl>
                                          <p:spTgt spid="10">
                                            <p:txEl>
                                              <p:pRg st="0" end="0"/>
                                            </p:txEl>
                                          </p:spTgt>
                                        </p:tgtEl>
                                      </p:cBhvr>
                                    </p:animEffect>
                                    <p:anim calcmode="lin" valueType="num">
                                      <p:cBhvr>
                                        <p:cTn id="44" dur="1822" tmFilter="0,0; 0.14,0.36; 0.43,0.73; 0.71,0.91; 1.0,1.0">
                                          <p:stCondLst>
                                            <p:cond delay="0"/>
                                          </p:stCondLst>
                                        </p:cTn>
                                        <p:tgtEl>
                                          <p:spTgt spid="10">
                                            <p:txEl>
                                              <p:pRg st="0" end="0"/>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0">
                                            <p:txEl>
                                              <p:pRg st="0" end="0"/>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0">
                                            <p:txEl>
                                              <p:pRg st="0" end="0"/>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0">
                                            <p:txEl>
                                              <p:pRg st="0" end="0"/>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0">
                                            <p:txEl>
                                              <p:pRg st="0" end="0"/>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10">
                                            <p:txEl>
                                              <p:pRg st="0" end="0"/>
                                            </p:txEl>
                                          </p:spTgt>
                                        </p:tgtEl>
                                      </p:cBhvr>
                                      <p:to x="100000" y="60000"/>
                                    </p:animScale>
                                    <p:animScale>
                                      <p:cBhvr>
                                        <p:cTn id="50" dur="166" decel="50000">
                                          <p:stCondLst>
                                            <p:cond delay="676"/>
                                          </p:stCondLst>
                                        </p:cTn>
                                        <p:tgtEl>
                                          <p:spTgt spid="10">
                                            <p:txEl>
                                              <p:pRg st="0" end="0"/>
                                            </p:txEl>
                                          </p:spTgt>
                                        </p:tgtEl>
                                      </p:cBhvr>
                                      <p:to x="100000" y="100000"/>
                                    </p:animScale>
                                    <p:animScale>
                                      <p:cBhvr>
                                        <p:cTn id="51" dur="26">
                                          <p:stCondLst>
                                            <p:cond delay="1312"/>
                                          </p:stCondLst>
                                        </p:cTn>
                                        <p:tgtEl>
                                          <p:spTgt spid="10">
                                            <p:txEl>
                                              <p:pRg st="0" end="0"/>
                                            </p:txEl>
                                          </p:spTgt>
                                        </p:tgtEl>
                                      </p:cBhvr>
                                      <p:to x="100000" y="80000"/>
                                    </p:animScale>
                                    <p:animScale>
                                      <p:cBhvr>
                                        <p:cTn id="52" dur="166" decel="50000">
                                          <p:stCondLst>
                                            <p:cond delay="1338"/>
                                          </p:stCondLst>
                                        </p:cTn>
                                        <p:tgtEl>
                                          <p:spTgt spid="10">
                                            <p:txEl>
                                              <p:pRg st="0" end="0"/>
                                            </p:txEl>
                                          </p:spTgt>
                                        </p:tgtEl>
                                      </p:cBhvr>
                                      <p:to x="100000" y="100000"/>
                                    </p:animScale>
                                    <p:animScale>
                                      <p:cBhvr>
                                        <p:cTn id="53" dur="26">
                                          <p:stCondLst>
                                            <p:cond delay="1642"/>
                                          </p:stCondLst>
                                        </p:cTn>
                                        <p:tgtEl>
                                          <p:spTgt spid="10">
                                            <p:txEl>
                                              <p:pRg st="0" end="0"/>
                                            </p:txEl>
                                          </p:spTgt>
                                        </p:tgtEl>
                                      </p:cBhvr>
                                      <p:to x="100000" y="90000"/>
                                    </p:animScale>
                                    <p:animScale>
                                      <p:cBhvr>
                                        <p:cTn id="54" dur="166" decel="50000">
                                          <p:stCondLst>
                                            <p:cond delay="1668"/>
                                          </p:stCondLst>
                                        </p:cTn>
                                        <p:tgtEl>
                                          <p:spTgt spid="10">
                                            <p:txEl>
                                              <p:pRg st="0" end="0"/>
                                            </p:txEl>
                                          </p:spTgt>
                                        </p:tgtEl>
                                      </p:cBhvr>
                                      <p:to x="100000" y="100000"/>
                                    </p:animScale>
                                    <p:animScale>
                                      <p:cBhvr>
                                        <p:cTn id="55" dur="26">
                                          <p:stCondLst>
                                            <p:cond delay="1808"/>
                                          </p:stCondLst>
                                        </p:cTn>
                                        <p:tgtEl>
                                          <p:spTgt spid="10">
                                            <p:txEl>
                                              <p:pRg st="0" end="0"/>
                                            </p:txEl>
                                          </p:spTgt>
                                        </p:tgtEl>
                                      </p:cBhvr>
                                      <p:to x="100000" y="95000"/>
                                    </p:animScale>
                                    <p:animScale>
                                      <p:cBhvr>
                                        <p:cTn id="56" dur="166" decel="50000">
                                          <p:stCondLst>
                                            <p:cond delay="1834"/>
                                          </p:stCondLst>
                                        </p:cTn>
                                        <p:tgtEl>
                                          <p:spTgt spid="10">
                                            <p:txEl>
                                              <p:pRg st="0" end="0"/>
                                            </p:txEl>
                                          </p:spTgt>
                                        </p:tgtEl>
                                      </p:cBhvr>
                                      <p:to x="100000" y="100000"/>
                                    </p:animScale>
                                  </p:childTnLst>
                                  <p:subTnLst>
                                    <p:audio>
                                      <p:cMediaNode>
                                        <p:cTn display="0" masterRel="sameClick">
                                          <p:stCondLst>
                                            <p:cond evt="begin" delay="0">
                                              <p:tn val="41"/>
                                            </p:cond>
                                          </p:stCondLst>
                                          <p:endCondLst>
                                            <p:cond evt="onStopAudio" delay="0">
                                              <p:tgtEl>
                                                <p:sldTgt/>
                                              </p:tgtEl>
                                            </p:cond>
                                          </p:endCondLst>
                                        </p:cTn>
                                        <p:tgtEl>
                                          <p:sndTgt r:embed="rId2" name="whoosh.wav"/>
                                        </p:tgtEl>
                                      </p:cMediaNode>
                                    </p:audio>
                                  </p:sub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11">
                                            <p:txEl>
                                              <p:pRg st="0" end="0"/>
                                            </p:txEl>
                                          </p:spTgt>
                                        </p:tgtEl>
                                        <p:attrNameLst>
                                          <p:attrName>style.visibility</p:attrName>
                                        </p:attrNameLst>
                                      </p:cBhvr>
                                      <p:to>
                                        <p:strVal val="visible"/>
                                      </p:to>
                                    </p:set>
                                    <p:animEffect transition="in" filter="wipe(down)">
                                      <p:cBhvr>
                                        <p:cTn id="61" dur="580">
                                          <p:stCondLst>
                                            <p:cond delay="0"/>
                                          </p:stCondLst>
                                        </p:cTn>
                                        <p:tgtEl>
                                          <p:spTgt spid="11">
                                            <p:txEl>
                                              <p:pRg st="0" end="0"/>
                                            </p:txEl>
                                          </p:spTgt>
                                        </p:tgtEl>
                                      </p:cBhvr>
                                    </p:animEffect>
                                    <p:anim calcmode="lin" valueType="num">
                                      <p:cBhvr>
                                        <p:cTn id="62" dur="1822" tmFilter="0,0; 0.14,0.36; 0.43,0.73; 0.71,0.91; 1.0,1.0">
                                          <p:stCondLst>
                                            <p:cond delay="0"/>
                                          </p:stCondLst>
                                        </p:cTn>
                                        <p:tgtEl>
                                          <p:spTgt spid="11">
                                            <p:txEl>
                                              <p:pRg st="0" end="0"/>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1">
                                            <p:txEl>
                                              <p:pRg st="0" end="0"/>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1">
                                            <p:txEl>
                                              <p:pRg st="0" end="0"/>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1">
                                            <p:txEl>
                                              <p:pRg st="0" end="0"/>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1">
                                            <p:txEl>
                                              <p:pRg st="0" end="0"/>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11">
                                            <p:txEl>
                                              <p:pRg st="0" end="0"/>
                                            </p:txEl>
                                          </p:spTgt>
                                        </p:tgtEl>
                                      </p:cBhvr>
                                      <p:to x="100000" y="60000"/>
                                    </p:animScale>
                                    <p:animScale>
                                      <p:cBhvr>
                                        <p:cTn id="68" dur="166" decel="50000">
                                          <p:stCondLst>
                                            <p:cond delay="676"/>
                                          </p:stCondLst>
                                        </p:cTn>
                                        <p:tgtEl>
                                          <p:spTgt spid="11">
                                            <p:txEl>
                                              <p:pRg st="0" end="0"/>
                                            </p:txEl>
                                          </p:spTgt>
                                        </p:tgtEl>
                                      </p:cBhvr>
                                      <p:to x="100000" y="100000"/>
                                    </p:animScale>
                                    <p:animScale>
                                      <p:cBhvr>
                                        <p:cTn id="69" dur="26">
                                          <p:stCondLst>
                                            <p:cond delay="1312"/>
                                          </p:stCondLst>
                                        </p:cTn>
                                        <p:tgtEl>
                                          <p:spTgt spid="11">
                                            <p:txEl>
                                              <p:pRg st="0" end="0"/>
                                            </p:txEl>
                                          </p:spTgt>
                                        </p:tgtEl>
                                      </p:cBhvr>
                                      <p:to x="100000" y="80000"/>
                                    </p:animScale>
                                    <p:animScale>
                                      <p:cBhvr>
                                        <p:cTn id="70" dur="166" decel="50000">
                                          <p:stCondLst>
                                            <p:cond delay="1338"/>
                                          </p:stCondLst>
                                        </p:cTn>
                                        <p:tgtEl>
                                          <p:spTgt spid="11">
                                            <p:txEl>
                                              <p:pRg st="0" end="0"/>
                                            </p:txEl>
                                          </p:spTgt>
                                        </p:tgtEl>
                                      </p:cBhvr>
                                      <p:to x="100000" y="100000"/>
                                    </p:animScale>
                                    <p:animScale>
                                      <p:cBhvr>
                                        <p:cTn id="71" dur="26">
                                          <p:stCondLst>
                                            <p:cond delay="1642"/>
                                          </p:stCondLst>
                                        </p:cTn>
                                        <p:tgtEl>
                                          <p:spTgt spid="11">
                                            <p:txEl>
                                              <p:pRg st="0" end="0"/>
                                            </p:txEl>
                                          </p:spTgt>
                                        </p:tgtEl>
                                      </p:cBhvr>
                                      <p:to x="100000" y="90000"/>
                                    </p:animScale>
                                    <p:animScale>
                                      <p:cBhvr>
                                        <p:cTn id="72" dur="166" decel="50000">
                                          <p:stCondLst>
                                            <p:cond delay="1668"/>
                                          </p:stCondLst>
                                        </p:cTn>
                                        <p:tgtEl>
                                          <p:spTgt spid="11">
                                            <p:txEl>
                                              <p:pRg st="0" end="0"/>
                                            </p:txEl>
                                          </p:spTgt>
                                        </p:tgtEl>
                                      </p:cBhvr>
                                      <p:to x="100000" y="100000"/>
                                    </p:animScale>
                                    <p:animScale>
                                      <p:cBhvr>
                                        <p:cTn id="73" dur="26">
                                          <p:stCondLst>
                                            <p:cond delay="1808"/>
                                          </p:stCondLst>
                                        </p:cTn>
                                        <p:tgtEl>
                                          <p:spTgt spid="11">
                                            <p:txEl>
                                              <p:pRg st="0" end="0"/>
                                            </p:txEl>
                                          </p:spTgt>
                                        </p:tgtEl>
                                      </p:cBhvr>
                                      <p:to x="100000" y="95000"/>
                                    </p:animScale>
                                    <p:animScale>
                                      <p:cBhvr>
                                        <p:cTn id="74" dur="166" decel="50000">
                                          <p:stCondLst>
                                            <p:cond delay="1834"/>
                                          </p:stCondLst>
                                        </p:cTn>
                                        <p:tgtEl>
                                          <p:spTgt spid="11">
                                            <p:txEl>
                                              <p:pRg st="0" end="0"/>
                                            </p:txEl>
                                          </p:spTgt>
                                        </p:tgtEl>
                                      </p:cBhvr>
                                      <p:to x="100000" y="100000"/>
                                    </p:animScale>
                                  </p:childTnLst>
                                  <p:subTnLst>
                                    <p:audio>
                                      <p:cMediaNode>
                                        <p:cTn display="0" masterRel="sameClick">
                                          <p:stCondLst>
                                            <p:cond evt="begin" delay="0">
                                              <p:tn val="59"/>
                                            </p:cond>
                                          </p:stCondLst>
                                          <p:endCondLst>
                                            <p:cond evt="onStopAudio" delay="0">
                                              <p:tgtEl>
                                                <p:sldTgt/>
                                              </p:tgtEl>
                                            </p:cond>
                                          </p:endCondLst>
                                        </p:cTn>
                                        <p:tgtEl>
                                          <p:sndTgt r:embed="rId2" name="whoosh.wav"/>
                                        </p:tgtEl>
                                      </p:cMediaNode>
                                    </p:audio>
                                  </p:sub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12">
                                            <p:txEl>
                                              <p:pRg st="0" end="0"/>
                                            </p:txEl>
                                          </p:spTgt>
                                        </p:tgtEl>
                                        <p:attrNameLst>
                                          <p:attrName>style.visibility</p:attrName>
                                        </p:attrNameLst>
                                      </p:cBhvr>
                                      <p:to>
                                        <p:strVal val="visible"/>
                                      </p:to>
                                    </p:set>
                                    <p:animEffect transition="in" filter="wipe(down)">
                                      <p:cBhvr>
                                        <p:cTn id="79" dur="580">
                                          <p:stCondLst>
                                            <p:cond delay="0"/>
                                          </p:stCondLst>
                                        </p:cTn>
                                        <p:tgtEl>
                                          <p:spTgt spid="12">
                                            <p:txEl>
                                              <p:pRg st="0" end="0"/>
                                            </p:txEl>
                                          </p:spTgt>
                                        </p:tgtEl>
                                      </p:cBhvr>
                                    </p:animEffect>
                                    <p:anim calcmode="lin" valueType="num">
                                      <p:cBhvr>
                                        <p:cTn id="80" dur="1822" tmFilter="0,0; 0.14,0.36; 0.43,0.73; 0.71,0.91; 1.0,1.0">
                                          <p:stCondLst>
                                            <p:cond delay="0"/>
                                          </p:stCondLst>
                                        </p:cTn>
                                        <p:tgtEl>
                                          <p:spTgt spid="12">
                                            <p:txEl>
                                              <p:pRg st="0" end="0"/>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2">
                                            <p:txEl>
                                              <p:pRg st="0" end="0"/>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2">
                                            <p:txEl>
                                              <p:pRg st="0" end="0"/>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2">
                                            <p:txEl>
                                              <p:pRg st="0" end="0"/>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2">
                                            <p:txEl>
                                              <p:pRg st="0" end="0"/>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12">
                                            <p:txEl>
                                              <p:pRg st="0" end="0"/>
                                            </p:txEl>
                                          </p:spTgt>
                                        </p:tgtEl>
                                      </p:cBhvr>
                                      <p:to x="100000" y="60000"/>
                                    </p:animScale>
                                    <p:animScale>
                                      <p:cBhvr>
                                        <p:cTn id="86" dur="166" decel="50000">
                                          <p:stCondLst>
                                            <p:cond delay="676"/>
                                          </p:stCondLst>
                                        </p:cTn>
                                        <p:tgtEl>
                                          <p:spTgt spid="12">
                                            <p:txEl>
                                              <p:pRg st="0" end="0"/>
                                            </p:txEl>
                                          </p:spTgt>
                                        </p:tgtEl>
                                      </p:cBhvr>
                                      <p:to x="100000" y="100000"/>
                                    </p:animScale>
                                    <p:animScale>
                                      <p:cBhvr>
                                        <p:cTn id="87" dur="26">
                                          <p:stCondLst>
                                            <p:cond delay="1312"/>
                                          </p:stCondLst>
                                        </p:cTn>
                                        <p:tgtEl>
                                          <p:spTgt spid="12">
                                            <p:txEl>
                                              <p:pRg st="0" end="0"/>
                                            </p:txEl>
                                          </p:spTgt>
                                        </p:tgtEl>
                                      </p:cBhvr>
                                      <p:to x="100000" y="80000"/>
                                    </p:animScale>
                                    <p:animScale>
                                      <p:cBhvr>
                                        <p:cTn id="88" dur="166" decel="50000">
                                          <p:stCondLst>
                                            <p:cond delay="1338"/>
                                          </p:stCondLst>
                                        </p:cTn>
                                        <p:tgtEl>
                                          <p:spTgt spid="12">
                                            <p:txEl>
                                              <p:pRg st="0" end="0"/>
                                            </p:txEl>
                                          </p:spTgt>
                                        </p:tgtEl>
                                      </p:cBhvr>
                                      <p:to x="100000" y="100000"/>
                                    </p:animScale>
                                    <p:animScale>
                                      <p:cBhvr>
                                        <p:cTn id="89" dur="26">
                                          <p:stCondLst>
                                            <p:cond delay="1642"/>
                                          </p:stCondLst>
                                        </p:cTn>
                                        <p:tgtEl>
                                          <p:spTgt spid="12">
                                            <p:txEl>
                                              <p:pRg st="0" end="0"/>
                                            </p:txEl>
                                          </p:spTgt>
                                        </p:tgtEl>
                                      </p:cBhvr>
                                      <p:to x="100000" y="90000"/>
                                    </p:animScale>
                                    <p:animScale>
                                      <p:cBhvr>
                                        <p:cTn id="90" dur="166" decel="50000">
                                          <p:stCondLst>
                                            <p:cond delay="1668"/>
                                          </p:stCondLst>
                                        </p:cTn>
                                        <p:tgtEl>
                                          <p:spTgt spid="12">
                                            <p:txEl>
                                              <p:pRg st="0" end="0"/>
                                            </p:txEl>
                                          </p:spTgt>
                                        </p:tgtEl>
                                      </p:cBhvr>
                                      <p:to x="100000" y="100000"/>
                                    </p:animScale>
                                    <p:animScale>
                                      <p:cBhvr>
                                        <p:cTn id="91" dur="26">
                                          <p:stCondLst>
                                            <p:cond delay="1808"/>
                                          </p:stCondLst>
                                        </p:cTn>
                                        <p:tgtEl>
                                          <p:spTgt spid="12">
                                            <p:txEl>
                                              <p:pRg st="0" end="0"/>
                                            </p:txEl>
                                          </p:spTgt>
                                        </p:tgtEl>
                                      </p:cBhvr>
                                      <p:to x="100000" y="95000"/>
                                    </p:animScale>
                                    <p:animScale>
                                      <p:cBhvr>
                                        <p:cTn id="92" dur="166" decel="50000">
                                          <p:stCondLst>
                                            <p:cond delay="1834"/>
                                          </p:stCondLst>
                                        </p:cTn>
                                        <p:tgtEl>
                                          <p:spTgt spid="12">
                                            <p:txEl>
                                              <p:pRg st="0" end="0"/>
                                            </p:txEl>
                                          </p:spTgt>
                                        </p:tgtEl>
                                      </p:cBhvr>
                                      <p:to x="100000" y="100000"/>
                                    </p:animScale>
                                  </p:childTnLst>
                                  <p:subTnLst>
                                    <p:audio>
                                      <p:cMediaNode>
                                        <p:cTn display="0" masterRel="sameClick">
                                          <p:stCondLst>
                                            <p:cond evt="begin" delay="0">
                                              <p:tn val="77"/>
                                            </p:cond>
                                          </p:stCondLst>
                                          <p:endCondLst>
                                            <p:cond evt="onStopAudio" delay="0">
                                              <p:tgtEl>
                                                <p:sldTgt/>
                                              </p:tgtEl>
                                            </p:cond>
                                          </p:endCondLst>
                                        </p:cTn>
                                        <p:tgtEl>
                                          <p:sndTgt r:embed="rId2" name="whoosh.wav"/>
                                        </p:tgtEl>
                                      </p:cMediaNode>
                                    </p:audio>
                                  </p:subTnLst>
                                </p:cTn>
                              </p:par>
                            </p:childTnLst>
                          </p:cTn>
                        </p:par>
                      </p:childTnLst>
                    </p:cTn>
                  </p:par>
                  <p:par>
                    <p:cTn id="93" fill="hold">
                      <p:stCondLst>
                        <p:cond delay="indefinite"/>
                      </p:stCondLst>
                      <p:childTnLst>
                        <p:par>
                          <p:cTn id="94" fill="hold">
                            <p:stCondLst>
                              <p:cond delay="0"/>
                            </p:stCondLst>
                            <p:childTnLst>
                              <p:par>
                                <p:cTn id="95" presetID="26" presetClass="entr" presetSubtype="0" fill="hold" nodeType="clickEffect">
                                  <p:stCondLst>
                                    <p:cond delay="0"/>
                                  </p:stCondLst>
                                  <p:childTnLst>
                                    <p:set>
                                      <p:cBhvr>
                                        <p:cTn id="96" dur="1" fill="hold">
                                          <p:stCondLst>
                                            <p:cond delay="0"/>
                                          </p:stCondLst>
                                        </p:cTn>
                                        <p:tgtEl>
                                          <p:spTgt spid="13">
                                            <p:txEl>
                                              <p:pRg st="0" end="0"/>
                                            </p:txEl>
                                          </p:spTgt>
                                        </p:tgtEl>
                                        <p:attrNameLst>
                                          <p:attrName>style.visibility</p:attrName>
                                        </p:attrNameLst>
                                      </p:cBhvr>
                                      <p:to>
                                        <p:strVal val="visible"/>
                                      </p:to>
                                    </p:set>
                                    <p:animEffect transition="in" filter="wipe(down)">
                                      <p:cBhvr>
                                        <p:cTn id="97" dur="580">
                                          <p:stCondLst>
                                            <p:cond delay="0"/>
                                          </p:stCondLst>
                                        </p:cTn>
                                        <p:tgtEl>
                                          <p:spTgt spid="13">
                                            <p:txEl>
                                              <p:pRg st="0" end="0"/>
                                            </p:txEl>
                                          </p:spTgt>
                                        </p:tgtEl>
                                      </p:cBhvr>
                                    </p:animEffect>
                                    <p:anim calcmode="lin" valueType="num">
                                      <p:cBhvr>
                                        <p:cTn id="98" dur="1822" tmFilter="0,0; 0.14,0.36; 0.43,0.73; 0.71,0.91; 1.0,1.0">
                                          <p:stCondLst>
                                            <p:cond delay="0"/>
                                          </p:stCondLst>
                                        </p:cTn>
                                        <p:tgtEl>
                                          <p:spTgt spid="13">
                                            <p:txEl>
                                              <p:pRg st="0" end="0"/>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13">
                                            <p:txEl>
                                              <p:pRg st="0" end="0"/>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13">
                                            <p:txEl>
                                              <p:pRg st="0" end="0"/>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13">
                                            <p:txEl>
                                              <p:pRg st="0" end="0"/>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13">
                                            <p:txEl>
                                              <p:pRg st="0" end="0"/>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13">
                                            <p:txEl>
                                              <p:pRg st="0" end="0"/>
                                            </p:txEl>
                                          </p:spTgt>
                                        </p:tgtEl>
                                      </p:cBhvr>
                                      <p:to x="100000" y="60000"/>
                                    </p:animScale>
                                    <p:animScale>
                                      <p:cBhvr>
                                        <p:cTn id="104" dur="166" decel="50000">
                                          <p:stCondLst>
                                            <p:cond delay="676"/>
                                          </p:stCondLst>
                                        </p:cTn>
                                        <p:tgtEl>
                                          <p:spTgt spid="13">
                                            <p:txEl>
                                              <p:pRg st="0" end="0"/>
                                            </p:txEl>
                                          </p:spTgt>
                                        </p:tgtEl>
                                      </p:cBhvr>
                                      <p:to x="100000" y="100000"/>
                                    </p:animScale>
                                    <p:animScale>
                                      <p:cBhvr>
                                        <p:cTn id="105" dur="26">
                                          <p:stCondLst>
                                            <p:cond delay="1312"/>
                                          </p:stCondLst>
                                        </p:cTn>
                                        <p:tgtEl>
                                          <p:spTgt spid="13">
                                            <p:txEl>
                                              <p:pRg st="0" end="0"/>
                                            </p:txEl>
                                          </p:spTgt>
                                        </p:tgtEl>
                                      </p:cBhvr>
                                      <p:to x="100000" y="80000"/>
                                    </p:animScale>
                                    <p:animScale>
                                      <p:cBhvr>
                                        <p:cTn id="106" dur="166" decel="50000">
                                          <p:stCondLst>
                                            <p:cond delay="1338"/>
                                          </p:stCondLst>
                                        </p:cTn>
                                        <p:tgtEl>
                                          <p:spTgt spid="13">
                                            <p:txEl>
                                              <p:pRg st="0" end="0"/>
                                            </p:txEl>
                                          </p:spTgt>
                                        </p:tgtEl>
                                      </p:cBhvr>
                                      <p:to x="100000" y="100000"/>
                                    </p:animScale>
                                    <p:animScale>
                                      <p:cBhvr>
                                        <p:cTn id="107" dur="26">
                                          <p:stCondLst>
                                            <p:cond delay="1642"/>
                                          </p:stCondLst>
                                        </p:cTn>
                                        <p:tgtEl>
                                          <p:spTgt spid="13">
                                            <p:txEl>
                                              <p:pRg st="0" end="0"/>
                                            </p:txEl>
                                          </p:spTgt>
                                        </p:tgtEl>
                                      </p:cBhvr>
                                      <p:to x="100000" y="90000"/>
                                    </p:animScale>
                                    <p:animScale>
                                      <p:cBhvr>
                                        <p:cTn id="108" dur="166" decel="50000">
                                          <p:stCondLst>
                                            <p:cond delay="1668"/>
                                          </p:stCondLst>
                                        </p:cTn>
                                        <p:tgtEl>
                                          <p:spTgt spid="13">
                                            <p:txEl>
                                              <p:pRg st="0" end="0"/>
                                            </p:txEl>
                                          </p:spTgt>
                                        </p:tgtEl>
                                      </p:cBhvr>
                                      <p:to x="100000" y="100000"/>
                                    </p:animScale>
                                    <p:animScale>
                                      <p:cBhvr>
                                        <p:cTn id="109" dur="26">
                                          <p:stCondLst>
                                            <p:cond delay="1808"/>
                                          </p:stCondLst>
                                        </p:cTn>
                                        <p:tgtEl>
                                          <p:spTgt spid="13">
                                            <p:txEl>
                                              <p:pRg st="0" end="0"/>
                                            </p:txEl>
                                          </p:spTgt>
                                        </p:tgtEl>
                                      </p:cBhvr>
                                      <p:to x="100000" y="95000"/>
                                    </p:animScale>
                                    <p:animScale>
                                      <p:cBhvr>
                                        <p:cTn id="110" dur="166" decel="50000">
                                          <p:stCondLst>
                                            <p:cond delay="1834"/>
                                          </p:stCondLst>
                                        </p:cTn>
                                        <p:tgtEl>
                                          <p:spTgt spid="13">
                                            <p:txEl>
                                              <p:pRg st="0" end="0"/>
                                            </p:txEl>
                                          </p:spTgt>
                                        </p:tgtEl>
                                      </p:cBhvr>
                                      <p:to x="100000" y="100000"/>
                                    </p:animScale>
                                  </p:childTnLst>
                                  <p:subTnLst>
                                    <p:audio>
                                      <p:cMediaNode>
                                        <p:cTn display="0" masterRel="sameClick">
                                          <p:stCondLst>
                                            <p:cond evt="begin" delay="0">
                                              <p:tn val="95"/>
                                            </p:cond>
                                          </p:stCondLst>
                                          <p:endCondLst>
                                            <p:cond evt="onStopAudio" delay="0">
                                              <p:tgtEl>
                                                <p:sldTgt/>
                                              </p:tgtEl>
                                            </p:cond>
                                          </p:endCondLst>
                                        </p:cTn>
                                        <p:tgtEl>
                                          <p:sndTgt r:embed="rId2" name="whoosh.wav"/>
                                        </p:tgtEl>
                                      </p:cMediaNode>
                                    </p:audio>
                                  </p:sub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nodeType="clickEffect">
                                  <p:stCondLst>
                                    <p:cond delay="0"/>
                                  </p:stCondLst>
                                  <p:childTnLst>
                                    <p:set>
                                      <p:cBhvr>
                                        <p:cTn id="114" dur="1" fill="hold">
                                          <p:stCondLst>
                                            <p:cond delay="0"/>
                                          </p:stCondLst>
                                        </p:cTn>
                                        <p:tgtEl>
                                          <p:spTgt spid="14">
                                            <p:txEl>
                                              <p:pRg st="0" end="0"/>
                                            </p:txEl>
                                          </p:spTgt>
                                        </p:tgtEl>
                                        <p:attrNameLst>
                                          <p:attrName>style.visibility</p:attrName>
                                        </p:attrNameLst>
                                      </p:cBhvr>
                                      <p:to>
                                        <p:strVal val="visible"/>
                                      </p:to>
                                    </p:set>
                                    <p:animEffect transition="in" filter="wipe(down)">
                                      <p:cBhvr>
                                        <p:cTn id="115" dur="580">
                                          <p:stCondLst>
                                            <p:cond delay="0"/>
                                          </p:stCondLst>
                                        </p:cTn>
                                        <p:tgtEl>
                                          <p:spTgt spid="14">
                                            <p:txEl>
                                              <p:pRg st="0" end="0"/>
                                            </p:txEl>
                                          </p:spTgt>
                                        </p:tgtEl>
                                      </p:cBhvr>
                                    </p:animEffect>
                                    <p:anim calcmode="lin" valueType="num">
                                      <p:cBhvr>
                                        <p:cTn id="116" dur="1822" tmFilter="0,0; 0.14,0.36; 0.43,0.73; 0.71,0.91; 1.0,1.0">
                                          <p:stCondLst>
                                            <p:cond delay="0"/>
                                          </p:stCondLst>
                                        </p:cTn>
                                        <p:tgtEl>
                                          <p:spTgt spid="14">
                                            <p:txEl>
                                              <p:pRg st="0" end="0"/>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14">
                                            <p:txEl>
                                              <p:pRg st="0" end="0"/>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14">
                                            <p:txEl>
                                              <p:pRg st="0" end="0"/>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14">
                                            <p:txEl>
                                              <p:pRg st="0" end="0"/>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14">
                                            <p:txEl>
                                              <p:pRg st="0" end="0"/>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14">
                                            <p:txEl>
                                              <p:pRg st="0" end="0"/>
                                            </p:txEl>
                                          </p:spTgt>
                                        </p:tgtEl>
                                      </p:cBhvr>
                                      <p:to x="100000" y="60000"/>
                                    </p:animScale>
                                    <p:animScale>
                                      <p:cBhvr>
                                        <p:cTn id="122" dur="166" decel="50000">
                                          <p:stCondLst>
                                            <p:cond delay="676"/>
                                          </p:stCondLst>
                                        </p:cTn>
                                        <p:tgtEl>
                                          <p:spTgt spid="14">
                                            <p:txEl>
                                              <p:pRg st="0" end="0"/>
                                            </p:txEl>
                                          </p:spTgt>
                                        </p:tgtEl>
                                      </p:cBhvr>
                                      <p:to x="100000" y="100000"/>
                                    </p:animScale>
                                    <p:animScale>
                                      <p:cBhvr>
                                        <p:cTn id="123" dur="26">
                                          <p:stCondLst>
                                            <p:cond delay="1312"/>
                                          </p:stCondLst>
                                        </p:cTn>
                                        <p:tgtEl>
                                          <p:spTgt spid="14">
                                            <p:txEl>
                                              <p:pRg st="0" end="0"/>
                                            </p:txEl>
                                          </p:spTgt>
                                        </p:tgtEl>
                                      </p:cBhvr>
                                      <p:to x="100000" y="80000"/>
                                    </p:animScale>
                                    <p:animScale>
                                      <p:cBhvr>
                                        <p:cTn id="124" dur="166" decel="50000">
                                          <p:stCondLst>
                                            <p:cond delay="1338"/>
                                          </p:stCondLst>
                                        </p:cTn>
                                        <p:tgtEl>
                                          <p:spTgt spid="14">
                                            <p:txEl>
                                              <p:pRg st="0" end="0"/>
                                            </p:txEl>
                                          </p:spTgt>
                                        </p:tgtEl>
                                      </p:cBhvr>
                                      <p:to x="100000" y="100000"/>
                                    </p:animScale>
                                    <p:animScale>
                                      <p:cBhvr>
                                        <p:cTn id="125" dur="26">
                                          <p:stCondLst>
                                            <p:cond delay="1642"/>
                                          </p:stCondLst>
                                        </p:cTn>
                                        <p:tgtEl>
                                          <p:spTgt spid="14">
                                            <p:txEl>
                                              <p:pRg st="0" end="0"/>
                                            </p:txEl>
                                          </p:spTgt>
                                        </p:tgtEl>
                                      </p:cBhvr>
                                      <p:to x="100000" y="90000"/>
                                    </p:animScale>
                                    <p:animScale>
                                      <p:cBhvr>
                                        <p:cTn id="126" dur="166" decel="50000">
                                          <p:stCondLst>
                                            <p:cond delay="1668"/>
                                          </p:stCondLst>
                                        </p:cTn>
                                        <p:tgtEl>
                                          <p:spTgt spid="14">
                                            <p:txEl>
                                              <p:pRg st="0" end="0"/>
                                            </p:txEl>
                                          </p:spTgt>
                                        </p:tgtEl>
                                      </p:cBhvr>
                                      <p:to x="100000" y="100000"/>
                                    </p:animScale>
                                    <p:animScale>
                                      <p:cBhvr>
                                        <p:cTn id="127" dur="26">
                                          <p:stCondLst>
                                            <p:cond delay="1808"/>
                                          </p:stCondLst>
                                        </p:cTn>
                                        <p:tgtEl>
                                          <p:spTgt spid="14">
                                            <p:txEl>
                                              <p:pRg st="0" end="0"/>
                                            </p:txEl>
                                          </p:spTgt>
                                        </p:tgtEl>
                                      </p:cBhvr>
                                      <p:to x="100000" y="95000"/>
                                    </p:animScale>
                                    <p:animScale>
                                      <p:cBhvr>
                                        <p:cTn id="128" dur="166" decel="50000">
                                          <p:stCondLst>
                                            <p:cond delay="1834"/>
                                          </p:stCondLst>
                                        </p:cTn>
                                        <p:tgtEl>
                                          <p:spTgt spid="14">
                                            <p:txEl>
                                              <p:pRg st="0" end="0"/>
                                            </p:txEl>
                                          </p:spTgt>
                                        </p:tgtEl>
                                      </p:cBhvr>
                                      <p:to x="100000" y="100000"/>
                                    </p:animScale>
                                  </p:childTnLst>
                                  <p:subTnLst>
                                    <p:audio>
                                      <p:cMediaNode>
                                        <p:cTn display="0" masterRel="sameClick">
                                          <p:stCondLst>
                                            <p:cond evt="begin" delay="0">
                                              <p:tn val="113"/>
                                            </p:cond>
                                          </p:stCondLst>
                                          <p:endCondLst>
                                            <p:cond evt="onStopAudio" delay="0">
                                              <p:tgtEl>
                                                <p:sldTgt/>
                                              </p:tgtEl>
                                            </p:cond>
                                          </p:endCondLst>
                                        </p:cTn>
                                        <p:tgtEl>
                                          <p:sndTgt r:embed="rId2" name="whoosh.wav"/>
                                        </p:tgtEl>
                                      </p:cMediaNode>
                                    </p:audio>
                                  </p:sub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nodeType="clickEffect">
                                  <p:stCondLst>
                                    <p:cond delay="0"/>
                                  </p:stCondLst>
                                  <p:childTnLst>
                                    <p:set>
                                      <p:cBhvr>
                                        <p:cTn id="132" dur="1" fill="hold">
                                          <p:stCondLst>
                                            <p:cond delay="0"/>
                                          </p:stCondLst>
                                        </p:cTn>
                                        <p:tgtEl>
                                          <p:spTgt spid="15">
                                            <p:txEl>
                                              <p:pRg st="0" end="0"/>
                                            </p:txEl>
                                          </p:spTgt>
                                        </p:tgtEl>
                                        <p:attrNameLst>
                                          <p:attrName>style.visibility</p:attrName>
                                        </p:attrNameLst>
                                      </p:cBhvr>
                                      <p:to>
                                        <p:strVal val="visible"/>
                                      </p:to>
                                    </p:set>
                                    <p:animEffect transition="in" filter="wipe(down)">
                                      <p:cBhvr>
                                        <p:cTn id="133" dur="580">
                                          <p:stCondLst>
                                            <p:cond delay="0"/>
                                          </p:stCondLst>
                                        </p:cTn>
                                        <p:tgtEl>
                                          <p:spTgt spid="15">
                                            <p:txEl>
                                              <p:pRg st="0" end="0"/>
                                            </p:txEl>
                                          </p:spTgt>
                                        </p:tgtEl>
                                      </p:cBhvr>
                                    </p:animEffect>
                                    <p:anim calcmode="lin" valueType="num">
                                      <p:cBhvr>
                                        <p:cTn id="134" dur="1822" tmFilter="0,0; 0.14,0.36; 0.43,0.73; 0.71,0.91; 1.0,1.0">
                                          <p:stCondLst>
                                            <p:cond delay="0"/>
                                          </p:stCondLst>
                                        </p:cTn>
                                        <p:tgtEl>
                                          <p:spTgt spid="15">
                                            <p:txEl>
                                              <p:pRg st="0" end="0"/>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15">
                                            <p:txEl>
                                              <p:pRg st="0" end="0"/>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15">
                                            <p:txEl>
                                              <p:pRg st="0" end="0"/>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15">
                                            <p:txEl>
                                              <p:pRg st="0" end="0"/>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15">
                                            <p:txEl>
                                              <p:pRg st="0" end="0"/>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15">
                                            <p:txEl>
                                              <p:pRg st="0" end="0"/>
                                            </p:txEl>
                                          </p:spTgt>
                                        </p:tgtEl>
                                      </p:cBhvr>
                                      <p:to x="100000" y="60000"/>
                                    </p:animScale>
                                    <p:animScale>
                                      <p:cBhvr>
                                        <p:cTn id="140" dur="166" decel="50000">
                                          <p:stCondLst>
                                            <p:cond delay="676"/>
                                          </p:stCondLst>
                                        </p:cTn>
                                        <p:tgtEl>
                                          <p:spTgt spid="15">
                                            <p:txEl>
                                              <p:pRg st="0" end="0"/>
                                            </p:txEl>
                                          </p:spTgt>
                                        </p:tgtEl>
                                      </p:cBhvr>
                                      <p:to x="100000" y="100000"/>
                                    </p:animScale>
                                    <p:animScale>
                                      <p:cBhvr>
                                        <p:cTn id="141" dur="26">
                                          <p:stCondLst>
                                            <p:cond delay="1312"/>
                                          </p:stCondLst>
                                        </p:cTn>
                                        <p:tgtEl>
                                          <p:spTgt spid="15">
                                            <p:txEl>
                                              <p:pRg st="0" end="0"/>
                                            </p:txEl>
                                          </p:spTgt>
                                        </p:tgtEl>
                                      </p:cBhvr>
                                      <p:to x="100000" y="80000"/>
                                    </p:animScale>
                                    <p:animScale>
                                      <p:cBhvr>
                                        <p:cTn id="142" dur="166" decel="50000">
                                          <p:stCondLst>
                                            <p:cond delay="1338"/>
                                          </p:stCondLst>
                                        </p:cTn>
                                        <p:tgtEl>
                                          <p:spTgt spid="15">
                                            <p:txEl>
                                              <p:pRg st="0" end="0"/>
                                            </p:txEl>
                                          </p:spTgt>
                                        </p:tgtEl>
                                      </p:cBhvr>
                                      <p:to x="100000" y="100000"/>
                                    </p:animScale>
                                    <p:animScale>
                                      <p:cBhvr>
                                        <p:cTn id="143" dur="26">
                                          <p:stCondLst>
                                            <p:cond delay="1642"/>
                                          </p:stCondLst>
                                        </p:cTn>
                                        <p:tgtEl>
                                          <p:spTgt spid="15">
                                            <p:txEl>
                                              <p:pRg st="0" end="0"/>
                                            </p:txEl>
                                          </p:spTgt>
                                        </p:tgtEl>
                                      </p:cBhvr>
                                      <p:to x="100000" y="90000"/>
                                    </p:animScale>
                                    <p:animScale>
                                      <p:cBhvr>
                                        <p:cTn id="144" dur="166" decel="50000">
                                          <p:stCondLst>
                                            <p:cond delay="1668"/>
                                          </p:stCondLst>
                                        </p:cTn>
                                        <p:tgtEl>
                                          <p:spTgt spid="15">
                                            <p:txEl>
                                              <p:pRg st="0" end="0"/>
                                            </p:txEl>
                                          </p:spTgt>
                                        </p:tgtEl>
                                      </p:cBhvr>
                                      <p:to x="100000" y="100000"/>
                                    </p:animScale>
                                    <p:animScale>
                                      <p:cBhvr>
                                        <p:cTn id="145" dur="26">
                                          <p:stCondLst>
                                            <p:cond delay="1808"/>
                                          </p:stCondLst>
                                        </p:cTn>
                                        <p:tgtEl>
                                          <p:spTgt spid="15">
                                            <p:txEl>
                                              <p:pRg st="0" end="0"/>
                                            </p:txEl>
                                          </p:spTgt>
                                        </p:tgtEl>
                                      </p:cBhvr>
                                      <p:to x="100000" y="95000"/>
                                    </p:animScale>
                                    <p:animScale>
                                      <p:cBhvr>
                                        <p:cTn id="146" dur="166" decel="50000">
                                          <p:stCondLst>
                                            <p:cond delay="1834"/>
                                          </p:stCondLst>
                                        </p:cTn>
                                        <p:tgtEl>
                                          <p:spTgt spid="15">
                                            <p:txEl>
                                              <p:pRg st="0" end="0"/>
                                            </p:txEl>
                                          </p:spTgt>
                                        </p:tgtEl>
                                      </p:cBhvr>
                                      <p:to x="100000" y="100000"/>
                                    </p:animScale>
                                  </p:childTnLst>
                                  <p:subTnLst>
                                    <p:audio>
                                      <p:cMediaNode>
                                        <p:cTn display="0" masterRel="sameClick">
                                          <p:stCondLst>
                                            <p:cond evt="begin" delay="0">
                                              <p:tn val="131"/>
                                            </p:cond>
                                          </p:stCondLst>
                                          <p:endCondLst>
                                            <p:cond evt="onStopAudio" delay="0">
                                              <p:tgtEl>
                                                <p:sldTgt/>
                                              </p:tgtEl>
                                            </p:cond>
                                          </p:endCondLst>
                                        </p:cTn>
                                        <p:tgtEl>
                                          <p:sndTgt r:embed="rId2" name="whoosh.wav"/>
                                        </p:tgtEl>
                                      </p:cMediaNode>
                                    </p:audio>
                                  </p:sub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nodeType="clickEffect">
                                  <p:stCondLst>
                                    <p:cond delay="0"/>
                                  </p:stCondLst>
                                  <p:childTnLst>
                                    <p:set>
                                      <p:cBhvr>
                                        <p:cTn id="150" dur="1" fill="hold">
                                          <p:stCondLst>
                                            <p:cond delay="0"/>
                                          </p:stCondLst>
                                        </p:cTn>
                                        <p:tgtEl>
                                          <p:spTgt spid="16">
                                            <p:txEl>
                                              <p:pRg st="0" end="0"/>
                                            </p:txEl>
                                          </p:spTgt>
                                        </p:tgtEl>
                                        <p:attrNameLst>
                                          <p:attrName>style.visibility</p:attrName>
                                        </p:attrNameLst>
                                      </p:cBhvr>
                                      <p:to>
                                        <p:strVal val="visible"/>
                                      </p:to>
                                    </p:set>
                                    <p:animEffect transition="in" filter="wipe(down)">
                                      <p:cBhvr>
                                        <p:cTn id="151" dur="580">
                                          <p:stCondLst>
                                            <p:cond delay="0"/>
                                          </p:stCondLst>
                                        </p:cTn>
                                        <p:tgtEl>
                                          <p:spTgt spid="16">
                                            <p:txEl>
                                              <p:pRg st="0" end="0"/>
                                            </p:txEl>
                                          </p:spTgt>
                                        </p:tgtEl>
                                      </p:cBhvr>
                                    </p:animEffect>
                                    <p:anim calcmode="lin" valueType="num">
                                      <p:cBhvr>
                                        <p:cTn id="152" dur="1822" tmFilter="0,0; 0.14,0.36; 0.43,0.73; 0.71,0.91; 1.0,1.0">
                                          <p:stCondLst>
                                            <p:cond delay="0"/>
                                          </p:stCondLst>
                                        </p:cTn>
                                        <p:tgtEl>
                                          <p:spTgt spid="16">
                                            <p:txEl>
                                              <p:pRg st="0" end="0"/>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16">
                                            <p:txEl>
                                              <p:pRg st="0" end="0"/>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16">
                                            <p:txEl>
                                              <p:pRg st="0" end="0"/>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16">
                                            <p:txEl>
                                              <p:pRg st="0" end="0"/>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16">
                                            <p:txEl>
                                              <p:pRg st="0" end="0"/>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16">
                                            <p:txEl>
                                              <p:pRg st="0" end="0"/>
                                            </p:txEl>
                                          </p:spTgt>
                                        </p:tgtEl>
                                      </p:cBhvr>
                                      <p:to x="100000" y="60000"/>
                                    </p:animScale>
                                    <p:animScale>
                                      <p:cBhvr>
                                        <p:cTn id="158" dur="166" decel="50000">
                                          <p:stCondLst>
                                            <p:cond delay="676"/>
                                          </p:stCondLst>
                                        </p:cTn>
                                        <p:tgtEl>
                                          <p:spTgt spid="16">
                                            <p:txEl>
                                              <p:pRg st="0" end="0"/>
                                            </p:txEl>
                                          </p:spTgt>
                                        </p:tgtEl>
                                      </p:cBhvr>
                                      <p:to x="100000" y="100000"/>
                                    </p:animScale>
                                    <p:animScale>
                                      <p:cBhvr>
                                        <p:cTn id="159" dur="26">
                                          <p:stCondLst>
                                            <p:cond delay="1312"/>
                                          </p:stCondLst>
                                        </p:cTn>
                                        <p:tgtEl>
                                          <p:spTgt spid="16">
                                            <p:txEl>
                                              <p:pRg st="0" end="0"/>
                                            </p:txEl>
                                          </p:spTgt>
                                        </p:tgtEl>
                                      </p:cBhvr>
                                      <p:to x="100000" y="80000"/>
                                    </p:animScale>
                                    <p:animScale>
                                      <p:cBhvr>
                                        <p:cTn id="160" dur="166" decel="50000">
                                          <p:stCondLst>
                                            <p:cond delay="1338"/>
                                          </p:stCondLst>
                                        </p:cTn>
                                        <p:tgtEl>
                                          <p:spTgt spid="16">
                                            <p:txEl>
                                              <p:pRg st="0" end="0"/>
                                            </p:txEl>
                                          </p:spTgt>
                                        </p:tgtEl>
                                      </p:cBhvr>
                                      <p:to x="100000" y="100000"/>
                                    </p:animScale>
                                    <p:animScale>
                                      <p:cBhvr>
                                        <p:cTn id="161" dur="26">
                                          <p:stCondLst>
                                            <p:cond delay="1642"/>
                                          </p:stCondLst>
                                        </p:cTn>
                                        <p:tgtEl>
                                          <p:spTgt spid="16">
                                            <p:txEl>
                                              <p:pRg st="0" end="0"/>
                                            </p:txEl>
                                          </p:spTgt>
                                        </p:tgtEl>
                                      </p:cBhvr>
                                      <p:to x="100000" y="90000"/>
                                    </p:animScale>
                                    <p:animScale>
                                      <p:cBhvr>
                                        <p:cTn id="162" dur="166" decel="50000">
                                          <p:stCondLst>
                                            <p:cond delay="1668"/>
                                          </p:stCondLst>
                                        </p:cTn>
                                        <p:tgtEl>
                                          <p:spTgt spid="16">
                                            <p:txEl>
                                              <p:pRg st="0" end="0"/>
                                            </p:txEl>
                                          </p:spTgt>
                                        </p:tgtEl>
                                      </p:cBhvr>
                                      <p:to x="100000" y="100000"/>
                                    </p:animScale>
                                    <p:animScale>
                                      <p:cBhvr>
                                        <p:cTn id="163" dur="26">
                                          <p:stCondLst>
                                            <p:cond delay="1808"/>
                                          </p:stCondLst>
                                        </p:cTn>
                                        <p:tgtEl>
                                          <p:spTgt spid="16">
                                            <p:txEl>
                                              <p:pRg st="0" end="0"/>
                                            </p:txEl>
                                          </p:spTgt>
                                        </p:tgtEl>
                                      </p:cBhvr>
                                      <p:to x="100000" y="95000"/>
                                    </p:animScale>
                                    <p:animScale>
                                      <p:cBhvr>
                                        <p:cTn id="164" dur="166" decel="50000">
                                          <p:stCondLst>
                                            <p:cond delay="1834"/>
                                          </p:stCondLst>
                                        </p:cTn>
                                        <p:tgtEl>
                                          <p:spTgt spid="16">
                                            <p:txEl>
                                              <p:pRg st="0" end="0"/>
                                            </p:txEl>
                                          </p:spTgt>
                                        </p:tgtEl>
                                      </p:cBhvr>
                                      <p:to x="100000" y="100000"/>
                                    </p:animScale>
                                  </p:childTnLst>
                                  <p:subTnLst>
                                    <p:audio>
                                      <p:cMediaNode>
                                        <p:cTn display="0" masterRel="sameClick">
                                          <p:stCondLst>
                                            <p:cond evt="begin" delay="0">
                                              <p:tn val="149"/>
                                            </p:cond>
                                          </p:stCondLst>
                                          <p:endCondLst>
                                            <p:cond evt="onStopAudio" delay="0">
                                              <p:tgtEl>
                                                <p:sldTgt/>
                                              </p:tgtEl>
                                            </p:cond>
                                          </p:endCondLst>
                                        </p:cTn>
                                        <p:tgtEl>
                                          <p:sndTgt r:embed="rId2" name="whoosh.wav"/>
                                        </p:tgtEl>
                                      </p:cMediaNode>
                                    </p:audio>
                                  </p:subTnLst>
                                </p:cTn>
                              </p:par>
                            </p:childTnLst>
                          </p:cTn>
                        </p:par>
                      </p:childTnLst>
                    </p:cTn>
                  </p:par>
                  <p:par>
                    <p:cTn id="165" fill="hold">
                      <p:stCondLst>
                        <p:cond delay="indefinite"/>
                      </p:stCondLst>
                      <p:childTnLst>
                        <p:par>
                          <p:cTn id="166" fill="hold">
                            <p:stCondLst>
                              <p:cond delay="0"/>
                            </p:stCondLst>
                            <p:childTnLst>
                              <p:par>
                                <p:cTn id="167" presetID="26" presetClass="entr" presetSubtype="0" fill="hold" nodeType="clickEffect">
                                  <p:stCondLst>
                                    <p:cond delay="0"/>
                                  </p:stCondLst>
                                  <p:childTnLst>
                                    <p:set>
                                      <p:cBhvr>
                                        <p:cTn id="168" dur="1" fill="hold">
                                          <p:stCondLst>
                                            <p:cond delay="0"/>
                                          </p:stCondLst>
                                        </p:cTn>
                                        <p:tgtEl>
                                          <p:spTgt spid="17">
                                            <p:txEl>
                                              <p:pRg st="0" end="0"/>
                                            </p:txEl>
                                          </p:spTgt>
                                        </p:tgtEl>
                                        <p:attrNameLst>
                                          <p:attrName>style.visibility</p:attrName>
                                        </p:attrNameLst>
                                      </p:cBhvr>
                                      <p:to>
                                        <p:strVal val="visible"/>
                                      </p:to>
                                    </p:set>
                                    <p:animEffect transition="in" filter="wipe(down)">
                                      <p:cBhvr>
                                        <p:cTn id="169" dur="580">
                                          <p:stCondLst>
                                            <p:cond delay="0"/>
                                          </p:stCondLst>
                                        </p:cTn>
                                        <p:tgtEl>
                                          <p:spTgt spid="17">
                                            <p:txEl>
                                              <p:pRg st="0" end="0"/>
                                            </p:txEl>
                                          </p:spTgt>
                                        </p:tgtEl>
                                      </p:cBhvr>
                                    </p:animEffect>
                                    <p:anim calcmode="lin" valueType="num">
                                      <p:cBhvr>
                                        <p:cTn id="170" dur="1822" tmFilter="0,0; 0.14,0.36; 0.43,0.73; 0.71,0.91; 1.0,1.0">
                                          <p:stCondLst>
                                            <p:cond delay="0"/>
                                          </p:stCondLst>
                                        </p:cTn>
                                        <p:tgtEl>
                                          <p:spTgt spid="17">
                                            <p:txEl>
                                              <p:pRg st="0" end="0"/>
                                            </p:txEl>
                                          </p:spTgt>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17">
                                            <p:txEl>
                                              <p:pRg st="0" end="0"/>
                                            </p:txEl>
                                          </p:spTgt>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17">
                                            <p:txEl>
                                              <p:pRg st="0" end="0"/>
                                            </p:txEl>
                                          </p:spTgt>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17">
                                            <p:txEl>
                                              <p:pRg st="0" end="0"/>
                                            </p:txEl>
                                          </p:spTgt>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17">
                                            <p:txEl>
                                              <p:pRg st="0" end="0"/>
                                            </p:txEl>
                                          </p:spTgt>
                                        </p:tgtEl>
                                        <p:attrNameLst>
                                          <p:attrName>ppt_y</p:attrName>
                                        </p:attrNameLst>
                                      </p:cBhvr>
                                      <p:tavLst>
                                        <p:tav tm="0" fmla="#ppt_y-sin(pi*$)/81">
                                          <p:val>
                                            <p:fltVal val="0"/>
                                          </p:val>
                                        </p:tav>
                                        <p:tav tm="100000">
                                          <p:val>
                                            <p:fltVal val="1"/>
                                          </p:val>
                                        </p:tav>
                                      </p:tavLst>
                                    </p:anim>
                                    <p:animScale>
                                      <p:cBhvr>
                                        <p:cTn id="175" dur="26">
                                          <p:stCondLst>
                                            <p:cond delay="650"/>
                                          </p:stCondLst>
                                        </p:cTn>
                                        <p:tgtEl>
                                          <p:spTgt spid="17">
                                            <p:txEl>
                                              <p:pRg st="0" end="0"/>
                                            </p:txEl>
                                          </p:spTgt>
                                        </p:tgtEl>
                                      </p:cBhvr>
                                      <p:to x="100000" y="60000"/>
                                    </p:animScale>
                                    <p:animScale>
                                      <p:cBhvr>
                                        <p:cTn id="176" dur="166" decel="50000">
                                          <p:stCondLst>
                                            <p:cond delay="676"/>
                                          </p:stCondLst>
                                        </p:cTn>
                                        <p:tgtEl>
                                          <p:spTgt spid="17">
                                            <p:txEl>
                                              <p:pRg st="0" end="0"/>
                                            </p:txEl>
                                          </p:spTgt>
                                        </p:tgtEl>
                                      </p:cBhvr>
                                      <p:to x="100000" y="100000"/>
                                    </p:animScale>
                                    <p:animScale>
                                      <p:cBhvr>
                                        <p:cTn id="177" dur="26">
                                          <p:stCondLst>
                                            <p:cond delay="1312"/>
                                          </p:stCondLst>
                                        </p:cTn>
                                        <p:tgtEl>
                                          <p:spTgt spid="17">
                                            <p:txEl>
                                              <p:pRg st="0" end="0"/>
                                            </p:txEl>
                                          </p:spTgt>
                                        </p:tgtEl>
                                      </p:cBhvr>
                                      <p:to x="100000" y="80000"/>
                                    </p:animScale>
                                    <p:animScale>
                                      <p:cBhvr>
                                        <p:cTn id="178" dur="166" decel="50000">
                                          <p:stCondLst>
                                            <p:cond delay="1338"/>
                                          </p:stCondLst>
                                        </p:cTn>
                                        <p:tgtEl>
                                          <p:spTgt spid="17">
                                            <p:txEl>
                                              <p:pRg st="0" end="0"/>
                                            </p:txEl>
                                          </p:spTgt>
                                        </p:tgtEl>
                                      </p:cBhvr>
                                      <p:to x="100000" y="100000"/>
                                    </p:animScale>
                                    <p:animScale>
                                      <p:cBhvr>
                                        <p:cTn id="179" dur="26">
                                          <p:stCondLst>
                                            <p:cond delay="1642"/>
                                          </p:stCondLst>
                                        </p:cTn>
                                        <p:tgtEl>
                                          <p:spTgt spid="17">
                                            <p:txEl>
                                              <p:pRg st="0" end="0"/>
                                            </p:txEl>
                                          </p:spTgt>
                                        </p:tgtEl>
                                      </p:cBhvr>
                                      <p:to x="100000" y="90000"/>
                                    </p:animScale>
                                    <p:animScale>
                                      <p:cBhvr>
                                        <p:cTn id="180" dur="166" decel="50000">
                                          <p:stCondLst>
                                            <p:cond delay="1668"/>
                                          </p:stCondLst>
                                        </p:cTn>
                                        <p:tgtEl>
                                          <p:spTgt spid="17">
                                            <p:txEl>
                                              <p:pRg st="0" end="0"/>
                                            </p:txEl>
                                          </p:spTgt>
                                        </p:tgtEl>
                                      </p:cBhvr>
                                      <p:to x="100000" y="100000"/>
                                    </p:animScale>
                                    <p:animScale>
                                      <p:cBhvr>
                                        <p:cTn id="181" dur="26">
                                          <p:stCondLst>
                                            <p:cond delay="1808"/>
                                          </p:stCondLst>
                                        </p:cTn>
                                        <p:tgtEl>
                                          <p:spTgt spid="17">
                                            <p:txEl>
                                              <p:pRg st="0" end="0"/>
                                            </p:txEl>
                                          </p:spTgt>
                                        </p:tgtEl>
                                      </p:cBhvr>
                                      <p:to x="100000" y="95000"/>
                                    </p:animScale>
                                    <p:animScale>
                                      <p:cBhvr>
                                        <p:cTn id="182" dur="166" decel="50000">
                                          <p:stCondLst>
                                            <p:cond delay="1834"/>
                                          </p:stCondLst>
                                        </p:cTn>
                                        <p:tgtEl>
                                          <p:spTgt spid="17">
                                            <p:txEl>
                                              <p:pRg st="0" end="0"/>
                                            </p:txEl>
                                          </p:spTgt>
                                        </p:tgtEl>
                                      </p:cBhvr>
                                      <p:to x="100000" y="100000"/>
                                    </p:animScale>
                                  </p:childTnLst>
                                  <p:subTnLst>
                                    <p:audio>
                                      <p:cMediaNode>
                                        <p:cTn display="0" masterRel="sameClick">
                                          <p:stCondLst>
                                            <p:cond evt="begin" delay="0">
                                              <p:tn val="167"/>
                                            </p:cond>
                                          </p:stCondLst>
                                          <p:endCondLst>
                                            <p:cond evt="onStopAudio" delay="0">
                                              <p:tgtEl>
                                                <p:sldTgt/>
                                              </p:tgtEl>
                                            </p:cond>
                                          </p:endCondLst>
                                        </p:cTn>
                                        <p:tgtEl>
                                          <p:sndTgt r:embed="rId2" name="whoosh.wav"/>
                                        </p:tgtEl>
                                      </p:cMediaNode>
                                    </p:audio>
                                  </p:subTnLst>
                                </p:cTn>
                              </p:par>
                            </p:childTnLst>
                          </p:cTn>
                        </p:par>
                      </p:childTnLst>
                    </p:cTn>
                  </p:par>
                  <p:par>
                    <p:cTn id="183" fill="hold">
                      <p:stCondLst>
                        <p:cond delay="indefinite"/>
                      </p:stCondLst>
                      <p:childTnLst>
                        <p:par>
                          <p:cTn id="184" fill="hold">
                            <p:stCondLst>
                              <p:cond delay="0"/>
                            </p:stCondLst>
                            <p:childTnLst>
                              <p:par>
                                <p:cTn id="185" presetID="26" presetClass="entr" presetSubtype="0" fill="hold" nodeType="clickEffect">
                                  <p:stCondLst>
                                    <p:cond delay="0"/>
                                  </p:stCondLst>
                                  <p:childTnLst>
                                    <p:set>
                                      <p:cBhvr>
                                        <p:cTn id="186" dur="1" fill="hold">
                                          <p:stCondLst>
                                            <p:cond delay="0"/>
                                          </p:stCondLst>
                                        </p:cTn>
                                        <p:tgtEl>
                                          <p:spTgt spid="18">
                                            <p:txEl>
                                              <p:pRg st="0" end="0"/>
                                            </p:txEl>
                                          </p:spTgt>
                                        </p:tgtEl>
                                        <p:attrNameLst>
                                          <p:attrName>style.visibility</p:attrName>
                                        </p:attrNameLst>
                                      </p:cBhvr>
                                      <p:to>
                                        <p:strVal val="visible"/>
                                      </p:to>
                                    </p:set>
                                    <p:animEffect transition="in" filter="wipe(down)">
                                      <p:cBhvr>
                                        <p:cTn id="187" dur="580">
                                          <p:stCondLst>
                                            <p:cond delay="0"/>
                                          </p:stCondLst>
                                        </p:cTn>
                                        <p:tgtEl>
                                          <p:spTgt spid="18">
                                            <p:txEl>
                                              <p:pRg st="0" end="0"/>
                                            </p:txEl>
                                          </p:spTgt>
                                        </p:tgtEl>
                                      </p:cBhvr>
                                    </p:animEffect>
                                    <p:anim calcmode="lin" valueType="num">
                                      <p:cBhvr>
                                        <p:cTn id="188" dur="1822" tmFilter="0,0; 0.14,0.36; 0.43,0.73; 0.71,0.91; 1.0,1.0">
                                          <p:stCondLst>
                                            <p:cond delay="0"/>
                                          </p:stCondLst>
                                        </p:cTn>
                                        <p:tgtEl>
                                          <p:spTgt spid="18">
                                            <p:txEl>
                                              <p:pRg st="0" end="0"/>
                                            </p:txEl>
                                          </p:spTgt>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18">
                                            <p:txEl>
                                              <p:pRg st="0" end="0"/>
                                            </p:txEl>
                                          </p:spTgt>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18">
                                            <p:txEl>
                                              <p:pRg st="0" end="0"/>
                                            </p:txEl>
                                          </p:spTgt>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18">
                                            <p:txEl>
                                              <p:pRg st="0" end="0"/>
                                            </p:txEl>
                                          </p:spTgt>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18">
                                            <p:txEl>
                                              <p:pRg st="0" end="0"/>
                                            </p:txEl>
                                          </p:spTgt>
                                        </p:tgtEl>
                                        <p:attrNameLst>
                                          <p:attrName>ppt_y</p:attrName>
                                        </p:attrNameLst>
                                      </p:cBhvr>
                                      <p:tavLst>
                                        <p:tav tm="0" fmla="#ppt_y-sin(pi*$)/81">
                                          <p:val>
                                            <p:fltVal val="0"/>
                                          </p:val>
                                        </p:tav>
                                        <p:tav tm="100000">
                                          <p:val>
                                            <p:fltVal val="1"/>
                                          </p:val>
                                        </p:tav>
                                      </p:tavLst>
                                    </p:anim>
                                    <p:animScale>
                                      <p:cBhvr>
                                        <p:cTn id="193" dur="26">
                                          <p:stCondLst>
                                            <p:cond delay="650"/>
                                          </p:stCondLst>
                                        </p:cTn>
                                        <p:tgtEl>
                                          <p:spTgt spid="18">
                                            <p:txEl>
                                              <p:pRg st="0" end="0"/>
                                            </p:txEl>
                                          </p:spTgt>
                                        </p:tgtEl>
                                      </p:cBhvr>
                                      <p:to x="100000" y="60000"/>
                                    </p:animScale>
                                    <p:animScale>
                                      <p:cBhvr>
                                        <p:cTn id="194" dur="166" decel="50000">
                                          <p:stCondLst>
                                            <p:cond delay="676"/>
                                          </p:stCondLst>
                                        </p:cTn>
                                        <p:tgtEl>
                                          <p:spTgt spid="18">
                                            <p:txEl>
                                              <p:pRg st="0" end="0"/>
                                            </p:txEl>
                                          </p:spTgt>
                                        </p:tgtEl>
                                      </p:cBhvr>
                                      <p:to x="100000" y="100000"/>
                                    </p:animScale>
                                    <p:animScale>
                                      <p:cBhvr>
                                        <p:cTn id="195" dur="26">
                                          <p:stCondLst>
                                            <p:cond delay="1312"/>
                                          </p:stCondLst>
                                        </p:cTn>
                                        <p:tgtEl>
                                          <p:spTgt spid="18">
                                            <p:txEl>
                                              <p:pRg st="0" end="0"/>
                                            </p:txEl>
                                          </p:spTgt>
                                        </p:tgtEl>
                                      </p:cBhvr>
                                      <p:to x="100000" y="80000"/>
                                    </p:animScale>
                                    <p:animScale>
                                      <p:cBhvr>
                                        <p:cTn id="196" dur="166" decel="50000">
                                          <p:stCondLst>
                                            <p:cond delay="1338"/>
                                          </p:stCondLst>
                                        </p:cTn>
                                        <p:tgtEl>
                                          <p:spTgt spid="18">
                                            <p:txEl>
                                              <p:pRg st="0" end="0"/>
                                            </p:txEl>
                                          </p:spTgt>
                                        </p:tgtEl>
                                      </p:cBhvr>
                                      <p:to x="100000" y="100000"/>
                                    </p:animScale>
                                    <p:animScale>
                                      <p:cBhvr>
                                        <p:cTn id="197" dur="26">
                                          <p:stCondLst>
                                            <p:cond delay="1642"/>
                                          </p:stCondLst>
                                        </p:cTn>
                                        <p:tgtEl>
                                          <p:spTgt spid="18">
                                            <p:txEl>
                                              <p:pRg st="0" end="0"/>
                                            </p:txEl>
                                          </p:spTgt>
                                        </p:tgtEl>
                                      </p:cBhvr>
                                      <p:to x="100000" y="90000"/>
                                    </p:animScale>
                                    <p:animScale>
                                      <p:cBhvr>
                                        <p:cTn id="198" dur="166" decel="50000">
                                          <p:stCondLst>
                                            <p:cond delay="1668"/>
                                          </p:stCondLst>
                                        </p:cTn>
                                        <p:tgtEl>
                                          <p:spTgt spid="18">
                                            <p:txEl>
                                              <p:pRg st="0" end="0"/>
                                            </p:txEl>
                                          </p:spTgt>
                                        </p:tgtEl>
                                      </p:cBhvr>
                                      <p:to x="100000" y="100000"/>
                                    </p:animScale>
                                    <p:animScale>
                                      <p:cBhvr>
                                        <p:cTn id="199" dur="26">
                                          <p:stCondLst>
                                            <p:cond delay="1808"/>
                                          </p:stCondLst>
                                        </p:cTn>
                                        <p:tgtEl>
                                          <p:spTgt spid="18">
                                            <p:txEl>
                                              <p:pRg st="0" end="0"/>
                                            </p:txEl>
                                          </p:spTgt>
                                        </p:tgtEl>
                                      </p:cBhvr>
                                      <p:to x="100000" y="95000"/>
                                    </p:animScale>
                                    <p:animScale>
                                      <p:cBhvr>
                                        <p:cTn id="200" dur="166" decel="50000">
                                          <p:stCondLst>
                                            <p:cond delay="1834"/>
                                          </p:stCondLst>
                                        </p:cTn>
                                        <p:tgtEl>
                                          <p:spTgt spid="18">
                                            <p:txEl>
                                              <p:pRg st="0" end="0"/>
                                            </p:txEl>
                                          </p:spTgt>
                                        </p:tgtEl>
                                      </p:cBhvr>
                                      <p:to x="100000" y="100000"/>
                                    </p:animScale>
                                  </p:childTnLst>
                                  <p:subTnLst>
                                    <p:audio>
                                      <p:cMediaNode>
                                        <p:cTn display="0" masterRel="sameClick">
                                          <p:stCondLst>
                                            <p:cond evt="begin" delay="0">
                                              <p:tn val="185"/>
                                            </p:cond>
                                          </p:stCondLst>
                                          <p:endCondLst>
                                            <p:cond evt="onStopAudio" delay="0">
                                              <p:tgtEl>
                                                <p:sldTgt/>
                                              </p:tgtEl>
                                            </p:cond>
                                          </p:endCondLst>
                                        </p:cTn>
                                        <p:tgtEl>
                                          <p:sndTgt r:embed="rId2" name="whoosh.wav"/>
                                        </p:tgtEl>
                                      </p:cMediaNode>
                                    </p:audio>
                                  </p:subTnLst>
                                </p:cTn>
                              </p:par>
                            </p:childTnLst>
                          </p:cTn>
                        </p:par>
                      </p:childTnLst>
                    </p:cTn>
                  </p:par>
                  <p:par>
                    <p:cTn id="201" fill="hold">
                      <p:stCondLst>
                        <p:cond delay="indefinite"/>
                      </p:stCondLst>
                      <p:childTnLst>
                        <p:par>
                          <p:cTn id="202" fill="hold">
                            <p:stCondLst>
                              <p:cond delay="0"/>
                            </p:stCondLst>
                            <p:childTnLst>
                              <p:par>
                                <p:cTn id="203" presetID="26" presetClass="entr" presetSubtype="0" fill="hold" nodeType="clickEffect">
                                  <p:stCondLst>
                                    <p:cond delay="0"/>
                                  </p:stCondLst>
                                  <p:childTnLst>
                                    <p:set>
                                      <p:cBhvr>
                                        <p:cTn id="204" dur="1" fill="hold">
                                          <p:stCondLst>
                                            <p:cond delay="0"/>
                                          </p:stCondLst>
                                        </p:cTn>
                                        <p:tgtEl>
                                          <p:spTgt spid="19">
                                            <p:txEl>
                                              <p:pRg st="0" end="0"/>
                                            </p:txEl>
                                          </p:spTgt>
                                        </p:tgtEl>
                                        <p:attrNameLst>
                                          <p:attrName>style.visibility</p:attrName>
                                        </p:attrNameLst>
                                      </p:cBhvr>
                                      <p:to>
                                        <p:strVal val="visible"/>
                                      </p:to>
                                    </p:set>
                                    <p:animEffect transition="in" filter="wipe(down)">
                                      <p:cBhvr>
                                        <p:cTn id="205" dur="580">
                                          <p:stCondLst>
                                            <p:cond delay="0"/>
                                          </p:stCondLst>
                                        </p:cTn>
                                        <p:tgtEl>
                                          <p:spTgt spid="19">
                                            <p:txEl>
                                              <p:pRg st="0" end="0"/>
                                            </p:txEl>
                                          </p:spTgt>
                                        </p:tgtEl>
                                      </p:cBhvr>
                                    </p:animEffect>
                                    <p:anim calcmode="lin" valueType="num">
                                      <p:cBhvr>
                                        <p:cTn id="206" dur="1822" tmFilter="0,0; 0.14,0.36; 0.43,0.73; 0.71,0.91; 1.0,1.0">
                                          <p:stCondLst>
                                            <p:cond delay="0"/>
                                          </p:stCondLst>
                                        </p:cTn>
                                        <p:tgtEl>
                                          <p:spTgt spid="19">
                                            <p:txEl>
                                              <p:pRg st="0" end="0"/>
                                            </p:txEl>
                                          </p:spTgt>
                                        </p:tgtEl>
                                        <p:attrNameLst>
                                          <p:attrName>ppt_x</p:attrName>
                                        </p:attrNameLst>
                                      </p:cBhvr>
                                      <p:tavLst>
                                        <p:tav tm="0">
                                          <p:val>
                                            <p:strVal val="#ppt_x-0.25"/>
                                          </p:val>
                                        </p:tav>
                                        <p:tav tm="100000">
                                          <p:val>
                                            <p:strVal val="#ppt_x"/>
                                          </p:val>
                                        </p:tav>
                                      </p:tavLst>
                                    </p:anim>
                                    <p:anim calcmode="lin" valueType="num">
                                      <p:cBhvr>
                                        <p:cTn id="207" dur="664" tmFilter="0.0,0.0; 0.25,0.07; 0.50,0.2; 0.75,0.467; 1.0,1.0">
                                          <p:stCondLst>
                                            <p:cond delay="0"/>
                                          </p:stCondLst>
                                        </p:cTn>
                                        <p:tgtEl>
                                          <p:spTgt spid="19">
                                            <p:txEl>
                                              <p:pRg st="0" end="0"/>
                                            </p:txEl>
                                          </p:spTgt>
                                        </p:tgtEl>
                                        <p:attrNameLst>
                                          <p:attrName>ppt_y</p:attrName>
                                        </p:attrNameLst>
                                      </p:cBhvr>
                                      <p:tavLst>
                                        <p:tav tm="0" fmla="#ppt_y-sin(pi*$)/3">
                                          <p:val>
                                            <p:fltVal val="0.5"/>
                                          </p:val>
                                        </p:tav>
                                        <p:tav tm="100000">
                                          <p:val>
                                            <p:fltVal val="1"/>
                                          </p:val>
                                        </p:tav>
                                      </p:tavLst>
                                    </p:anim>
                                    <p:anim calcmode="lin" valueType="num">
                                      <p:cBhvr>
                                        <p:cTn id="208" dur="664" tmFilter="0, 0; 0.125,0.2665; 0.25,0.4; 0.375,0.465; 0.5,0.5;  0.625,0.535; 0.75,0.6; 0.875,0.7335; 1,1">
                                          <p:stCondLst>
                                            <p:cond delay="664"/>
                                          </p:stCondLst>
                                        </p:cTn>
                                        <p:tgtEl>
                                          <p:spTgt spid="19">
                                            <p:txEl>
                                              <p:pRg st="0" end="0"/>
                                            </p:txEl>
                                          </p:spTgt>
                                        </p:tgtEl>
                                        <p:attrNameLst>
                                          <p:attrName>ppt_y</p:attrName>
                                        </p:attrNameLst>
                                      </p:cBhvr>
                                      <p:tavLst>
                                        <p:tav tm="0" fmla="#ppt_y-sin(pi*$)/9">
                                          <p:val>
                                            <p:fltVal val="0"/>
                                          </p:val>
                                        </p:tav>
                                        <p:tav tm="100000">
                                          <p:val>
                                            <p:fltVal val="1"/>
                                          </p:val>
                                        </p:tav>
                                      </p:tavLst>
                                    </p:anim>
                                    <p:anim calcmode="lin" valueType="num">
                                      <p:cBhvr>
                                        <p:cTn id="209" dur="332" tmFilter="0, 0; 0.125,0.2665; 0.25,0.4; 0.375,0.465; 0.5,0.5;  0.625,0.535; 0.75,0.6; 0.875,0.7335; 1,1">
                                          <p:stCondLst>
                                            <p:cond delay="1324"/>
                                          </p:stCondLst>
                                        </p:cTn>
                                        <p:tgtEl>
                                          <p:spTgt spid="19">
                                            <p:txEl>
                                              <p:pRg st="0" end="0"/>
                                            </p:txEl>
                                          </p:spTgt>
                                        </p:tgtEl>
                                        <p:attrNameLst>
                                          <p:attrName>ppt_y</p:attrName>
                                        </p:attrNameLst>
                                      </p:cBhvr>
                                      <p:tavLst>
                                        <p:tav tm="0" fmla="#ppt_y-sin(pi*$)/27">
                                          <p:val>
                                            <p:fltVal val="0"/>
                                          </p:val>
                                        </p:tav>
                                        <p:tav tm="100000">
                                          <p:val>
                                            <p:fltVal val="1"/>
                                          </p:val>
                                        </p:tav>
                                      </p:tavLst>
                                    </p:anim>
                                    <p:anim calcmode="lin" valueType="num">
                                      <p:cBhvr>
                                        <p:cTn id="210" dur="164" tmFilter="0, 0; 0.125,0.2665; 0.25,0.4; 0.375,0.465; 0.5,0.5;  0.625,0.535; 0.75,0.6; 0.875,0.7335; 1,1">
                                          <p:stCondLst>
                                            <p:cond delay="1656"/>
                                          </p:stCondLst>
                                        </p:cTn>
                                        <p:tgtEl>
                                          <p:spTgt spid="19">
                                            <p:txEl>
                                              <p:pRg st="0" end="0"/>
                                            </p:txEl>
                                          </p:spTgt>
                                        </p:tgtEl>
                                        <p:attrNameLst>
                                          <p:attrName>ppt_y</p:attrName>
                                        </p:attrNameLst>
                                      </p:cBhvr>
                                      <p:tavLst>
                                        <p:tav tm="0" fmla="#ppt_y-sin(pi*$)/81">
                                          <p:val>
                                            <p:fltVal val="0"/>
                                          </p:val>
                                        </p:tav>
                                        <p:tav tm="100000">
                                          <p:val>
                                            <p:fltVal val="1"/>
                                          </p:val>
                                        </p:tav>
                                      </p:tavLst>
                                    </p:anim>
                                    <p:animScale>
                                      <p:cBhvr>
                                        <p:cTn id="211" dur="26">
                                          <p:stCondLst>
                                            <p:cond delay="650"/>
                                          </p:stCondLst>
                                        </p:cTn>
                                        <p:tgtEl>
                                          <p:spTgt spid="19">
                                            <p:txEl>
                                              <p:pRg st="0" end="0"/>
                                            </p:txEl>
                                          </p:spTgt>
                                        </p:tgtEl>
                                      </p:cBhvr>
                                      <p:to x="100000" y="60000"/>
                                    </p:animScale>
                                    <p:animScale>
                                      <p:cBhvr>
                                        <p:cTn id="212" dur="166" decel="50000">
                                          <p:stCondLst>
                                            <p:cond delay="676"/>
                                          </p:stCondLst>
                                        </p:cTn>
                                        <p:tgtEl>
                                          <p:spTgt spid="19">
                                            <p:txEl>
                                              <p:pRg st="0" end="0"/>
                                            </p:txEl>
                                          </p:spTgt>
                                        </p:tgtEl>
                                      </p:cBhvr>
                                      <p:to x="100000" y="100000"/>
                                    </p:animScale>
                                    <p:animScale>
                                      <p:cBhvr>
                                        <p:cTn id="213" dur="26">
                                          <p:stCondLst>
                                            <p:cond delay="1312"/>
                                          </p:stCondLst>
                                        </p:cTn>
                                        <p:tgtEl>
                                          <p:spTgt spid="19">
                                            <p:txEl>
                                              <p:pRg st="0" end="0"/>
                                            </p:txEl>
                                          </p:spTgt>
                                        </p:tgtEl>
                                      </p:cBhvr>
                                      <p:to x="100000" y="80000"/>
                                    </p:animScale>
                                    <p:animScale>
                                      <p:cBhvr>
                                        <p:cTn id="214" dur="166" decel="50000">
                                          <p:stCondLst>
                                            <p:cond delay="1338"/>
                                          </p:stCondLst>
                                        </p:cTn>
                                        <p:tgtEl>
                                          <p:spTgt spid="19">
                                            <p:txEl>
                                              <p:pRg st="0" end="0"/>
                                            </p:txEl>
                                          </p:spTgt>
                                        </p:tgtEl>
                                      </p:cBhvr>
                                      <p:to x="100000" y="100000"/>
                                    </p:animScale>
                                    <p:animScale>
                                      <p:cBhvr>
                                        <p:cTn id="215" dur="26">
                                          <p:stCondLst>
                                            <p:cond delay="1642"/>
                                          </p:stCondLst>
                                        </p:cTn>
                                        <p:tgtEl>
                                          <p:spTgt spid="19">
                                            <p:txEl>
                                              <p:pRg st="0" end="0"/>
                                            </p:txEl>
                                          </p:spTgt>
                                        </p:tgtEl>
                                      </p:cBhvr>
                                      <p:to x="100000" y="90000"/>
                                    </p:animScale>
                                    <p:animScale>
                                      <p:cBhvr>
                                        <p:cTn id="216" dur="166" decel="50000">
                                          <p:stCondLst>
                                            <p:cond delay="1668"/>
                                          </p:stCondLst>
                                        </p:cTn>
                                        <p:tgtEl>
                                          <p:spTgt spid="19">
                                            <p:txEl>
                                              <p:pRg st="0" end="0"/>
                                            </p:txEl>
                                          </p:spTgt>
                                        </p:tgtEl>
                                      </p:cBhvr>
                                      <p:to x="100000" y="100000"/>
                                    </p:animScale>
                                    <p:animScale>
                                      <p:cBhvr>
                                        <p:cTn id="217" dur="26">
                                          <p:stCondLst>
                                            <p:cond delay="1808"/>
                                          </p:stCondLst>
                                        </p:cTn>
                                        <p:tgtEl>
                                          <p:spTgt spid="19">
                                            <p:txEl>
                                              <p:pRg st="0" end="0"/>
                                            </p:txEl>
                                          </p:spTgt>
                                        </p:tgtEl>
                                      </p:cBhvr>
                                      <p:to x="100000" y="95000"/>
                                    </p:animScale>
                                    <p:animScale>
                                      <p:cBhvr>
                                        <p:cTn id="218" dur="166" decel="50000">
                                          <p:stCondLst>
                                            <p:cond delay="1834"/>
                                          </p:stCondLst>
                                        </p:cTn>
                                        <p:tgtEl>
                                          <p:spTgt spid="19">
                                            <p:txEl>
                                              <p:pRg st="0" end="0"/>
                                            </p:txEl>
                                          </p:spTgt>
                                        </p:tgtEl>
                                      </p:cBhvr>
                                      <p:to x="100000" y="100000"/>
                                    </p:animScale>
                                  </p:childTnLst>
                                  <p:subTnLst>
                                    <p:audio>
                                      <p:cMediaNode>
                                        <p:cTn display="0" masterRel="sameClick">
                                          <p:stCondLst>
                                            <p:cond evt="begin" delay="0">
                                              <p:tn val="203"/>
                                            </p:cond>
                                          </p:stCondLst>
                                          <p:endCondLst>
                                            <p:cond evt="onStopAudio" delay="0">
                                              <p:tgtEl>
                                                <p:sldTgt/>
                                              </p:tgtEl>
                                            </p:cond>
                                          </p:endCondLst>
                                        </p:cTn>
                                        <p:tgtEl>
                                          <p:sndTgt r:embed="rId2" name="whoosh.wav"/>
                                        </p:tgtEl>
                                      </p:cMediaNode>
                                    </p:audio>
                                  </p:subTnLst>
                                </p:cTn>
                              </p:par>
                            </p:childTnLst>
                          </p:cTn>
                        </p:par>
                      </p:childTnLst>
                    </p:cTn>
                  </p:par>
                  <p:par>
                    <p:cTn id="219" fill="hold">
                      <p:stCondLst>
                        <p:cond delay="indefinite"/>
                      </p:stCondLst>
                      <p:childTnLst>
                        <p:par>
                          <p:cTn id="220" fill="hold">
                            <p:stCondLst>
                              <p:cond delay="0"/>
                            </p:stCondLst>
                            <p:childTnLst>
                              <p:par>
                                <p:cTn id="221" presetID="26" presetClass="entr" presetSubtype="0" fill="hold" nodeType="clickEffect">
                                  <p:stCondLst>
                                    <p:cond delay="0"/>
                                  </p:stCondLst>
                                  <p:childTnLst>
                                    <p:set>
                                      <p:cBhvr>
                                        <p:cTn id="222" dur="1" fill="hold">
                                          <p:stCondLst>
                                            <p:cond delay="0"/>
                                          </p:stCondLst>
                                        </p:cTn>
                                        <p:tgtEl>
                                          <p:spTgt spid="20">
                                            <p:txEl>
                                              <p:pRg st="0" end="0"/>
                                            </p:txEl>
                                          </p:spTgt>
                                        </p:tgtEl>
                                        <p:attrNameLst>
                                          <p:attrName>style.visibility</p:attrName>
                                        </p:attrNameLst>
                                      </p:cBhvr>
                                      <p:to>
                                        <p:strVal val="visible"/>
                                      </p:to>
                                    </p:set>
                                    <p:animEffect transition="in" filter="wipe(down)">
                                      <p:cBhvr>
                                        <p:cTn id="223" dur="580">
                                          <p:stCondLst>
                                            <p:cond delay="0"/>
                                          </p:stCondLst>
                                        </p:cTn>
                                        <p:tgtEl>
                                          <p:spTgt spid="20">
                                            <p:txEl>
                                              <p:pRg st="0" end="0"/>
                                            </p:txEl>
                                          </p:spTgt>
                                        </p:tgtEl>
                                      </p:cBhvr>
                                    </p:animEffect>
                                    <p:anim calcmode="lin" valueType="num">
                                      <p:cBhvr>
                                        <p:cTn id="224" dur="1822" tmFilter="0,0; 0.14,0.36; 0.43,0.73; 0.71,0.91; 1.0,1.0">
                                          <p:stCondLst>
                                            <p:cond delay="0"/>
                                          </p:stCondLst>
                                        </p:cTn>
                                        <p:tgtEl>
                                          <p:spTgt spid="20">
                                            <p:txEl>
                                              <p:pRg st="0" end="0"/>
                                            </p:txEl>
                                          </p:spTgt>
                                        </p:tgtEl>
                                        <p:attrNameLst>
                                          <p:attrName>ppt_x</p:attrName>
                                        </p:attrNameLst>
                                      </p:cBhvr>
                                      <p:tavLst>
                                        <p:tav tm="0">
                                          <p:val>
                                            <p:strVal val="#ppt_x-0.25"/>
                                          </p:val>
                                        </p:tav>
                                        <p:tav tm="100000">
                                          <p:val>
                                            <p:strVal val="#ppt_x"/>
                                          </p:val>
                                        </p:tav>
                                      </p:tavLst>
                                    </p:anim>
                                    <p:anim calcmode="lin" valueType="num">
                                      <p:cBhvr>
                                        <p:cTn id="225" dur="664" tmFilter="0.0,0.0; 0.25,0.07; 0.50,0.2; 0.75,0.467; 1.0,1.0">
                                          <p:stCondLst>
                                            <p:cond delay="0"/>
                                          </p:stCondLst>
                                        </p:cTn>
                                        <p:tgtEl>
                                          <p:spTgt spid="20">
                                            <p:txEl>
                                              <p:pRg st="0" end="0"/>
                                            </p:txEl>
                                          </p:spTgt>
                                        </p:tgtEl>
                                        <p:attrNameLst>
                                          <p:attrName>ppt_y</p:attrName>
                                        </p:attrNameLst>
                                      </p:cBhvr>
                                      <p:tavLst>
                                        <p:tav tm="0" fmla="#ppt_y-sin(pi*$)/3">
                                          <p:val>
                                            <p:fltVal val="0.5"/>
                                          </p:val>
                                        </p:tav>
                                        <p:tav tm="100000">
                                          <p:val>
                                            <p:fltVal val="1"/>
                                          </p:val>
                                        </p:tav>
                                      </p:tavLst>
                                    </p:anim>
                                    <p:anim calcmode="lin" valueType="num">
                                      <p:cBhvr>
                                        <p:cTn id="226" dur="664" tmFilter="0, 0; 0.125,0.2665; 0.25,0.4; 0.375,0.465; 0.5,0.5;  0.625,0.535; 0.75,0.6; 0.875,0.7335; 1,1">
                                          <p:stCondLst>
                                            <p:cond delay="664"/>
                                          </p:stCondLst>
                                        </p:cTn>
                                        <p:tgtEl>
                                          <p:spTgt spid="20">
                                            <p:txEl>
                                              <p:pRg st="0" end="0"/>
                                            </p:txEl>
                                          </p:spTgt>
                                        </p:tgtEl>
                                        <p:attrNameLst>
                                          <p:attrName>ppt_y</p:attrName>
                                        </p:attrNameLst>
                                      </p:cBhvr>
                                      <p:tavLst>
                                        <p:tav tm="0" fmla="#ppt_y-sin(pi*$)/9">
                                          <p:val>
                                            <p:fltVal val="0"/>
                                          </p:val>
                                        </p:tav>
                                        <p:tav tm="100000">
                                          <p:val>
                                            <p:fltVal val="1"/>
                                          </p:val>
                                        </p:tav>
                                      </p:tavLst>
                                    </p:anim>
                                    <p:anim calcmode="lin" valueType="num">
                                      <p:cBhvr>
                                        <p:cTn id="227" dur="332" tmFilter="0, 0; 0.125,0.2665; 0.25,0.4; 0.375,0.465; 0.5,0.5;  0.625,0.535; 0.75,0.6; 0.875,0.7335; 1,1">
                                          <p:stCondLst>
                                            <p:cond delay="1324"/>
                                          </p:stCondLst>
                                        </p:cTn>
                                        <p:tgtEl>
                                          <p:spTgt spid="20">
                                            <p:txEl>
                                              <p:pRg st="0" end="0"/>
                                            </p:txEl>
                                          </p:spTgt>
                                        </p:tgtEl>
                                        <p:attrNameLst>
                                          <p:attrName>ppt_y</p:attrName>
                                        </p:attrNameLst>
                                      </p:cBhvr>
                                      <p:tavLst>
                                        <p:tav tm="0" fmla="#ppt_y-sin(pi*$)/27">
                                          <p:val>
                                            <p:fltVal val="0"/>
                                          </p:val>
                                        </p:tav>
                                        <p:tav tm="100000">
                                          <p:val>
                                            <p:fltVal val="1"/>
                                          </p:val>
                                        </p:tav>
                                      </p:tavLst>
                                    </p:anim>
                                    <p:anim calcmode="lin" valueType="num">
                                      <p:cBhvr>
                                        <p:cTn id="228" dur="164" tmFilter="0, 0; 0.125,0.2665; 0.25,0.4; 0.375,0.465; 0.5,0.5;  0.625,0.535; 0.75,0.6; 0.875,0.7335; 1,1">
                                          <p:stCondLst>
                                            <p:cond delay="1656"/>
                                          </p:stCondLst>
                                        </p:cTn>
                                        <p:tgtEl>
                                          <p:spTgt spid="20">
                                            <p:txEl>
                                              <p:pRg st="0" end="0"/>
                                            </p:txEl>
                                          </p:spTgt>
                                        </p:tgtEl>
                                        <p:attrNameLst>
                                          <p:attrName>ppt_y</p:attrName>
                                        </p:attrNameLst>
                                      </p:cBhvr>
                                      <p:tavLst>
                                        <p:tav tm="0" fmla="#ppt_y-sin(pi*$)/81">
                                          <p:val>
                                            <p:fltVal val="0"/>
                                          </p:val>
                                        </p:tav>
                                        <p:tav tm="100000">
                                          <p:val>
                                            <p:fltVal val="1"/>
                                          </p:val>
                                        </p:tav>
                                      </p:tavLst>
                                    </p:anim>
                                    <p:animScale>
                                      <p:cBhvr>
                                        <p:cTn id="229" dur="26">
                                          <p:stCondLst>
                                            <p:cond delay="650"/>
                                          </p:stCondLst>
                                        </p:cTn>
                                        <p:tgtEl>
                                          <p:spTgt spid="20">
                                            <p:txEl>
                                              <p:pRg st="0" end="0"/>
                                            </p:txEl>
                                          </p:spTgt>
                                        </p:tgtEl>
                                      </p:cBhvr>
                                      <p:to x="100000" y="60000"/>
                                    </p:animScale>
                                    <p:animScale>
                                      <p:cBhvr>
                                        <p:cTn id="230" dur="166" decel="50000">
                                          <p:stCondLst>
                                            <p:cond delay="676"/>
                                          </p:stCondLst>
                                        </p:cTn>
                                        <p:tgtEl>
                                          <p:spTgt spid="20">
                                            <p:txEl>
                                              <p:pRg st="0" end="0"/>
                                            </p:txEl>
                                          </p:spTgt>
                                        </p:tgtEl>
                                      </p:cBhvr>
                                      <p:to x="100000" y="100000"/>
                                    </p:animScale>
                                    <p:animScale>
                                      <p:cBhvr>
                                        <p:cTn id="231" dur="26">
                                          <p:stCondLst>
                                            <p:cond delay="1312"/>
                                          </p:stCondLst>
                                        </p:cTn>
                                        <p:tgtEl>
                                          <p:spTgt spid="20">
                                            <p:txEl>
                                              <p:pRg st="0" end="0"/>
                                            </p:txEl>
                                          </p:spTgt>
                                        </p:tgtEl>
                                      </p:cBhvr>
                                      <p:to x="100000" y="80000"/>
                                    </p:animScale>
                                    <p:animScale>
                                      <p:cBhvr>
                                        <p:cTn id="232" dur="166" decel="50000">
                                          <p:stCondLst>
                                            <p:cond delay="1338"/>
                                          </p:stCondLst>
                                        </p:cTn>
                                        <p:tgtEl>
                                          <p:spTgt spid="20">
                                            <p:txEl>
                                              <p:pRg st="0" end="0"/>
                                            </p:txEl>
                                          </p:spTgt>
                                        </p:tgtEl>
                                      </p:cBhvr>
                                      <p:to x="100000" y="100000"/>
                                    </p:animScale>
                                    <p:animScale>
                                      <p:cBhvr>
                                        <p:cTn id="233" dur="26">
                                          <p:stCondLst>
                                            <p:cond delay="1642"/>
                                          </p:stCondLst>
                                        </p:cTn>
                                        <p:tgtEl>
                                          <p:spTgt spid="20">
                                            <p:txEl>
                                              <p:pRg st="0" end="0"/>
                                            </p:txEl>
                                          </p:spTgt>
                                        </p:tgtEl>
                                      </p:cBhvr>
                                      <p:to x="100000" y="90000"/>
                                    </p:animScale>
                                    <p:animScale>
                                      <p:cBhvr>
                                        <p:cTn id="234" dur="166" decel="50000">
                                          <p:stCondLst>
                                            <p:cond delay="1668"/>
                                          </p:stCondLst>
                                        </p:cTn>
                                        <p:tgtEl>
                                          <p:spTgt spid="20">
                                            <p:txEl>
                                              <p:pRg st="0" end="0"/>
                                            </p:txEl>
                                          </p:spTgt>
                                        </p:tgtEl>
                                      </p:cBhvr>
                                      <p:to x="100000" y="100000"/>
                                    </p:animScale>
                                    <p:animScale>
                                      <p:cBhvr>
                                        <p:cTn id="235" dur="26">
                                          <p:stCondLst>
                                            <p:cond delay="1808"/>
                                          </p:stCondLst>
                                        </p:cTn>
                                        <p:tgtEl>
                                          <p:spTgt spid="20">
                                            <p:txEl>
                                              <p:pRg st="0" end="0"/>
                                            </p:txEl>
                                          </p:spTgt>
                                        </p:tgtEl>
                                      </p:cBhvr>
                                      <p:to x="100000" y="95000"/>
                                    </p:animScale>
                                    <p:animScale>
                                      <p:cBhvr>
                                        <p:cTn id="236" dur="166" decel="50000">
                                          <p:stCondLst>
                                            <p:cond delay="1834"/>
                                          </p:stCondLst>
                                        </p:cTn>
                                        <p:tgtEl>
                                          <p:spTgt spid="20">
                                            <p:txEl>
                                              <p:pRg st="0" end="0"/>
                                            </p:txEl>
                                          </p:spTgt>
                                        </p:tgtEl>
                                      </p:cBhvr>
                                      <p:to x="100000" y="100000"/>
                                    </p:animScale>
                                  </p:childTnLst>
                                  <p:subTnLst>
                                    <p:audio>
                                      <p:cMediaNode>
                                        <p:cTn display="0" masterRel="sameClick">
                                          <p:stCondLst>
                                            <p:cond evt="begin" delay="0">
                                              <p:tn val="221"/>
                                            </p:cond>
                                          </p:stCondLst>
                                          <p:endCondLst>
                                            <p:cond evt="onStopAudio" delay="0">
                                              <p:tgtEl>
                                                <p:sldTgt/>
                                              </p:tgtEl>
                                            </p:cond>
                                          </p:endCondLst>
                                        </p:cTn>
                                        <p:tgtEl>
                                          <p:sndTgt r:embed="rId2" name="whoosh.wav"/>
                                        </p:tgtEl>
                                      </p:cMediaNode>
                                    </p:audio>
                                  </p:subTnLst>
                                </p:cTn>
                              </p:par>
                            </p:childTnLst>
                          </p:cTn>
                        </p:par>
                      </p:childTnLst>
                    </p:cTn>
                  </p:par>
                  <p:par>
                    <p:cTn id="237" fill="hold">
                      <p:stCondLst>
                        <p:cond delay="indefinite"/>
                      </p:stCondLst>
                      <p:childTnLst>
                        <p:par>
                          <p:cTn id="238" fill="hold">
                            <p:stCondLst>
                              <p:cond delay="0"/>
                            </p:stCondLst>
                            <p:childTnLst>
                              <p:par>
                                <p:cTn id="239" presetID="26" presetClass="entr" presetSubtype="0" fill="hold" nodeType="clickEffect">
                                  <p:stCondLst>
                                    <p:cond delay="0"/>
                                  </p:stCondLst>
                                  <p:childTnLst>
                                    <p:set>
                                      <p:cBhvr>
                                        <p:cTn id="240" dur="1" fill="hold">
                                          <p:stCondLst>
                                            <p:cond delay="0"/>
                                          </p:stCondLst>
                                        </p:cTn>
                                        <p:tgtEl>
                                          <p:spTgt spid="21">
                                            <p:txEl>
                                              <p:pRg st="0" end="0"/>
                                            </p:txEl>
                                          </p:spTgt>
                                        </p:tgtEl>
                                        <p:attrNameLst>
                                          <p:attrName>style.visibility</p:attrName>
                                        </p:attrNameLst>
                                      </p:cBhvr>
                                      <p:to>
                                        <p:strVal val="visible"/>
                                      </p:to>
                                    </p:set>
                                    <p:animEffect transition="in" filter="wipe(down)">
                                      <p:cBhvr>
                                        <p:cTn id="241" dur="580">
                                          <p:stCondLst>
                                            <p:cond delay="0"/>
                                          </p:stCondLst>
                                        </p:cTn>
                                        <p:tgtEl>
                                          <p:spTgt spid="21">
                                            <p:txEl>
                                              <p:pRg st="0" end="0"/>
                                            </p:txEl>
                                          </p:spTgt>
                                        </p:tgtEl>
                                      </p:cBhvr>
                                    </p:animEffect>
                                    <p:anim calcmode="lin" valueType="num">
                                      <p:cBhvr>
                                        <p:cTn id="242" dur="1822" tmFilter="0,0; 0.14,0.36; 0.43,0.73; 0.71,0.91; 1.0,1.0">
                                          <p:stCondLst>
                                            <p:cond delay="0"/>
                                          </p:stCondLst>
                                        </p:cTn>
                                        <p:tgtEl>
                                          <p:spTgt spid="21">
                                            <p:txEl>
                                              <p:pRg st="0" end="0"/>
                                            </p:txEl>
                                          </p:spTgt>
                                        </p:tgtEl>
                                        <p:attrNameLst>
                                          <p:attrName>ppt_x</p:attrName>
                                        </p:attrNameLst>
                                      </p:cBhvr>
                                      <p:tavLst>
                                        <p:tav tm="0">
                                          <p:val>
                                            <p:strVal val="#ppt_x-0.25"/>
                                          </p:val>
                                        </p:tav>
                                        <p:tav tm="100000">
                                          <p:val>
                                            <p:strVal val="#ppt_x"/>
                                          </p:val>
                                        </p:tav>
                                      </p:tavLst>
                                    </p:anim>
                                    <p:anim calcmode="lin" valueType="num">
                                      <p:cBhvr>
                                        <p:cTn id="243" dur="664" tmFilter="0.0,0.0; 0.25,0.07; 0.50,0.2; 0.75,0.467; 1.0,1.0">
                                          <p:stCondLst>
                                            <p:cond delay="0"/>
                                          </p:stCondLst>
                                        </p:cTn>
                                        <p:tgtEl>
                                          <p:spTgt spid="21">
                                            <p:txEl>
                                              <p:pRg st="0" end="0"/>
                                            </p:txEl>
                                          </p:spTgt>
                                        </p:tgtEl>
                                        <p:attrNameLst>
                                          <p:attrName>ppt_y</p:attrName>
                                        </p:attrNameLst>
                                      </p:cBhvr>
                                      <p:tavLst>
                                        <p:tav tm="0" fmla="#ppt_y-sin(pi*$)/3">
                                          <p:val>
                                            <p:fltVal val="0.5"/>
                                          </p:val>
                                        </p:tav>
                                        <p:tav tm="100000">
                                          <p:val>
                                            <p:fltVal val="1"/>
                                          </p:val>
                                        </p:tav>
                                      </p:tavLst>
                                    </p:anim>
                                    <p:anim calcmode="lin" valueType="num">
                                      <p:cBhvr>
                                        <p:cTn id="244" dur="664" tmFilter="0, 0; 0.125,0.2665; 0.25,0.4; 0.375,0.465; 0.5,0.5;  0.625,0.535; 0.75,0.6; 0.875,0.7335; 1,1">
                                          <p:stCondLst>
                                            <p:cond delay="664"/>
                                          </p:stCondLst>
                                        </p:cTn>
                                        <p:tgtEl>
                                          <p:spTgt spid="21">
                                            <p:txEl>
                                              <p:pRg st="0" end="0"/>
                                            </p:txEl>
                                          </p:spTgt>
                                        </p:tgtEl>
                                        <p:attrNameLst>
                                          <p:attrName>ppt_y</p:attrName>
                                        </p:attrNameLst>
                                      </p:cBhvr>
                                      <p:tavLst>
                                        <p:tav tm="0" fmla="#ppt_y-sin(pi*$)/9">
                                          <p:val>
                                            <p:fltVal val="0"/>
                                          </p:val>
                                        </p:tav>
                                        <p:tav tm="100000">
                                          <p:val>
                                            <p:fltVal val="1"/>
                                          </p:val>
                                        </p:tav>
                                      </p:tavLst>
                                    </p:anim>
                                    <p:anim calcmode="lin" valueType="num">
                                      <p:cBhvr>
                                        <p:cTn id="245" dur="332" tmFilter="0, 0; 0.125,0.2665; 0.25,0.4; 0.375,0.465; 0.5,0.5;  0.625,0.535; 0.75,0.6; 0.875,0.7335; 1,1">
                                          <p:stCondLst>
                                            <p:cond delay="1324"/>
                                          </p:stCondLst>
                                        </p:cTn>
                                        <p:tgtEl>
                                          <p:spTgt spid="21">
                                            <p:txEl>
                                              <p:pRg st="0" end="0"/>
                                            </p:txEl>
                                          </p:spTgt>
                                        </p:tgtEl>
                                        <p:attrNameLst>
                                          <p:attrName>ppt_y</p:attrName>
                                        </p:attrNameLst>
                                      </p:cBhvr>
                                      <p:tavLst>
                                        <p:tav tm="0" fmla="#ppt_y-sin(pi*$)/27">
                                          <p:val>
                                            <p:fltVal val="0"/>
                                          </p:val>
                                        </p:tav>
                                        <p:tav tm="100000">
                                          <p:val>
                                            <p:fltVal val="1"/>
                                          </p:val>
                                        </p:tav>
                                      </p:tavLst>
                                    </p:anim>
                                    <p:anim calcmode="lin" valueType="num">
                                      <p:cBhvr>
                                        <p:cTn id="246" dur="164" tmFilter="0, 0; 0.125,0.2665; 0.25,0.4; 0.375,0.465; 0.5,0.5;  0.625,0.535; 0.75,0.6; 0.875,0.7335; 1,1">
                                          <p:stCondLst>
                                            <p:cond delay="1656"/>
                                          </p:stCondLst>
                                        </p:cTn>
                                        <p:tgtEl>
                                          <p:spTgt spid="21">
                                            <p:txEl>
                                              <p:pRg st="0" end="0"/>
                                            </p:txEl>
                                          </p:spTgt>
                                        </p:tgtEl>
                                        <p:attrNameLst>
                                          <p:attrName>ppt_y</p:attrName>
                                        </p:attrNameLst>
                                      </p:cBhvr>
                                      <p:tavLst>
                                        <p:tav tm="0" fmla="#ppt_y-sin(pi*$)/81">
                                          <p:val>
                                            <p:fltVal val="0"/>
                                          </p:val>
                                        </p:tav>
                                        <p:tav tm="100000">
                                          <p:val>
                                            <p:fltVal val="1"/>
                                          </p:val>
                                        </p:tav>
                                      </p:tavLst>
                                    </p:anim>
                                    <p:animScale>
                                      <p:cBhvr>
                                        <p:cTn id="247" dur="26">
                                          <p:stCondLst>
                                            <p:cond delay="650"/>
                                          </p:stCondLst>
                                        </p:cTn>
                                        <p:tgtEl>
                                          <p:spTgt spid="21">
                                            <p:txEl>
                                              <p:pRg st="0" end="0"/>
                                            </p:txEl>
                                          </p:spTgt>
                                        </p:tgtEl>
                                      </p:cBhvr>
                                      <p:to x="100000" y="60000"/>
                                    </p:animScale>
                                    <p:animScale>
                                      <p:cBhvr>
                                        <p:cTn id="248" dur="166" decel="50000">
                                          <p:stCondLst>
                                            <p:cond delay="676"/>
                                          </p:stCondLst>
                                        </p:cTn>
                                        <p:tgtEl>
                                          <p:spTgt spid="21">
                                            <p:txEl>
                                              <p:pRg st="0" end="0"/>
                                            </p:txEl>
                                          </p:spTgt>
                                        </p:tgtEl>
                                      </p:cBhvr>
                                      <p:to x="100000" y="100000"/>
                                    </p:animScale>
                                    <p:animScale>
                                      <p:cBhvr>
                                        <p:cTn id="249" dur="26">
                                          <p:stCondLst>
                                            <p:cond delay="1312"/>
                                          </p:stCondLst>
                                        </p:cTn>
                                        <p:tgtEl>
                                          <p:spTgt spid="21">
                                            <p:txEl>
                                              <p:pRg st="0" end="0"/>
                                            </p:txEl>
                                          </p:spTgt>
                                        </p:tgtEl>
                                      </p:cBhvr>
                                      <p:to x="100000" y="80000"/>
                                    </p:animScale>
                                    <p:animScale>
                                      <p:cBhvr>
                                        <p:cTn id="250" dur="166" decel="50000">
                                          <p:stCondLst>
                                            <p:cond delay="1338"/>
                                          </p:stCondLst>
                                        </p:cTn>
                                        <p:tgtEl>
                                          <p:spTgt spid="21">
                                            <p:txEl>
                                              <p:pRg st="0" end="0"/>
                                            </p:txEl>
                                          </p:spTgt>
                                        </p:tgtEl>
                                      </p:cBhvr>
                                      <p:to x="100000" y="100000"/>
                                    </p:animScale>
                                    <p:animScale>
                                      <p:cBhvr>
                                        <p:cTn id="251" dur="26">
                                          <p:stCondLst>
                                            <p:cond delay="1642"/>
                                          </p:stCondLst>
                                        </p:cTn>
                                        <p:tgtEl>
                                          <p:spTgt spid="21">
                                            <p:txEl>
                                              <p:pRg st="0" end="0"/>
                                            </p:txEl>
                                          </p:spTgt>
                                        </p:tgtEl>
                                      </p:cBhvr>
                                      <p:to x="100000" y="90000"/>
                                    </p:animScale>
                                    <p:animScale>
                                      <p:cBhvr>
                                        <p:cTn id="252" dur="166" decel="50000">
                                          <p:stCondLst>
                                            <p:cond delay="1668"/>
                                          </p:stCondLst>
                                        </p:cTn>
                                        <p:tgtEl>
                                          <p:spTgt spid="21">
                                            <p:txEl>
                                              <p:pRg st="0" end="0"/>
                                            </p:txEl>
                                          </p:spTgt>
                                        </p:tgtEl>
                                      </p:cBhvr>
                                      <p:to x="100000" y="100000"/>
                                    </p:animScale>
                                    <p:animScale>
                                      <p:cBhvr>
                                        <p:cTn id="253" dur="26">
                                          <p:stCondLst>
                                            <p:cond delay="1808"/>
                                          </p:stCondLst>
                                        </p:cTn>
                                        <p:tgtEl>
                                          <p:spTgt spid="21">
                                            <p:txEl>
                                              <p:pRg st="0" end="0"/>
                                            </p:txEl>
                                          </p:spTgt>
                                        </p:tgtEl>
                                      </p:cBhvr>
                                      <p:to x="100000" y="95000"/>
                                    </p:animScale>
                                    <p:animScale>
                                      <p:cBhvr>
                                        <p:cTn id="254" dur="166" decel="50000">
                                          <p:stCondLst>
                                            <p:cond delay="1834"/>
                                          </p:stCondLst>
                                        </p:cTn>
                                        <p:tgtEl>
                                          <p:spTgt spid="21">
                                            <p:txEl>
                                              <p:pRg st="0" end="0"/>
                                            </p:txEl>
                                          </p:spTgt>
                                        </p:tgtEl>
                                      </p:cBhvr>
                                      <p:to x="100000" y="100000"/>
                                    </p:animScale>
                                  </p:childTnLst>
                                  <p:subTnLst>
                                    <p:audio>
                                      <p:cMediaNode>
                                        <p:cTn display="0" masterRel="sameClick">
                                          <p:stCondLst>
                                            <p:cond evt="begin" delay="0">
                                              <p:tn val="239"/>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763000" cy="762000"/>
          </a:xfrm>
          <a:solidFill>
            <a:schemeClr val="accent3">
              <a:lumMod val="40000"/>
              <a:lumOff val="60000"/>
            </a:schemeClr>
          </a:solidFill>
          <a:ln w="76200">
            <a:solidFill>
              <a:srgbClr val="FF0000"/>
            </a:solidFill>
          </a:ln>
        </p:spPr>
        <p:txBody>
          <a:bodyPr>
            <a:noAutofit/>
          </a:bodyPr>
          <a:lstStyle/>
          <a:p>
            <a:pPr>
              <a:lnSpc>
                <a:spcPct val="150000"/>
              </a:lnSpc>
            </a:pPr>
            <a:r>
              <a:rPr lang="ar-SA" sz="3100" b="1" dirty="0" smtClean="0">
                <a:solidFill>
                  <a:srgbClr val="002060"/>
                </a:solidFill>
              </a:rPr>
              <a:t>أصل الكلمات في </a:t>
            </a:r>
            <a:r>
              <a:rPr lang="ar-SA" sz="3100" b="1" dirty="0" err="1" smtClean="0">
                <a:solidFill>
                  <a:srgbClr val="002060"/>
                </a:solidFill>
              </a:rPr>
              <a:t>المجموعة </a:t>
            </a:r>
            <a:r>
              <a:rPr lang="ar-SA" sz="3100" b="1" dirty="0" smtClean="0">
                <a:solidFill>
                  <a:srgbClr val="002060"/>
                </a:solidFill>
              </a:rPr>
              <a:t>(</a:t>
            </a:r>
            <a:r>
              <a:rPr lang="ar-SA" sz="3100" b="1" dirty="0" smtClean="0">
                <a:solidFill>
                  <a:srgbClr val="FF0066"/>
                </a:solidFill>
              </a:rPr>
              <a:t>أ</a:t>
            </a:r>
            <a:r>
              <a:rPr lang="ar-SA" sz="3100" b="1" dirty="0" smtClean="0">
                <a:solidFill>
                  <a:srgbClr val="002060"/>
                </a:solidFill>
              </a:rPr>
              <a:t>) بما يناسب معناها في </a:t>
            </a:r>
            <a:r>
              <a:rPr lang="ar-SA" sz="3100" b="1" dirty="0" err="1" smtClean="0">
                <a:solidFill>
                  <a:srgbClr val="002060"/>
                </a:solidFill>
              </a:rPr>
              <a:t>مجموعة </a:t>
            </a:r>
            <a:r>
              <a:rPr lang="ar-SA" sz="3100" b="1" dirty="0" smtClean="0">
                <a:solidFill>
                  <a:srgbClr val="002060"/>
                </a:solidFill>
              </a:rPr>
              <a:t>(</a:t>
            </a:r>
            <a:r>
              <a:rPr lang="ar-SA" sz="3100" b="1" dirty="0" smtClean="0">
                <a:solidFill>
                  <a:srgbClr val="FF0066"/>
                </a:solidFill>
              </a:rPr>
              <a:t>ب</a:t>
            </a:r>
            <a:r>
              <a:rPr lang="ar-SA" sz="3100" b="1" dirty="0" err="1" smtClean="0">
                <a:solidFill>
                  <a:srgbClr val="002060"/>
                </a:solidFill>
              </a:rPr>
              <a:t>)</a:t>
            </a:r>
            <a:endParaRPr lang="en-US" sz="3100" b="1" dirty="0">
              <a:solidFill>
                <a:srgbClr val="002060"/>
              </a:solidFill>
            </a:endParaRPr>
          </a:p>
        </p:txBody>
      </p:sp>
      <p:sp>
        <p:nvSpPr>
          <p:cNvPr id="4" name="Oval 3"/>
          <p:cNvSpPr/>
          <p:nvPr/>
        </p:nvSpPr>
        <p:spPr>
          <a:xfrm>
            <a:off x="6019800" y="2743200"/>
            <a:ext cx="2514600" cy="685800"/>
          </a:xfrm>
          <a:prstGeom prst="ellipse">
            <a:avLst/>
          </a:prstGeom>
          <a:solidFill>
            <a:schemeClr val="bg1">
              <a:lumMod val="95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b="1" dirty="0" smtClean="0">
                <a:solidFill>
                  <a:srgbClr val="003399"/>
                </a:solidFill>
                <a:cs typeface="+mj-cs"/>
              </a:rPr>
              <a:t>الحقير</a:t>
            </a:r>
            <a:endParaRPr lang="en-US" sz="3200" b="1" dirty="0">
              <a:solidFill>
                <a:srgbClr val="003399"/>
              </a:solidFill>
              <a:cs typeface="+mj-cs"/>
            </a:endParaRPr>
          </a:p>
        </p:txBody>
      </p:sp>
      <p:sp>
        <p:nvSpPr>
          <p:cNvPr id="5" name="Oval 4"/>
          <p:cNvSpPr/>
          <p:nvPr/>
        </p:nvSpPr>
        <p:spPr>
          <a:xfrm>
            <a:off x="6096000" y="4038600"/>
            <a:ext cx="2514600" cy="685800"/>
          </a:xfrm>
          <a:prstGeom prst="ellipse">
            <a:avLst/>
          </a:prstGeom>
          <a:solidFill>
            <a:schemeClr val="bg1">
              <a:lumMod val="95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b="1" dirty="0" smtClean="0">
                <a:solidFill>
                  <a:srgbClr val="003399"/>
                </a:solidFill>
                <a:cs typeface="+mj-cs"/>
              </a:rPr>
              <a:t>معتمة</a:t>
            </a:r>
            <a:endParaRPr lang="en-US" sz="3200" b="1" dirty="0">
              <a:solidFill>
                <a:srgbClr val="003399"/>
              </a:solidFill>
              <a:cs typeface="+mj-cs"/>
            </a:endParaRPr>
          </a:p>
        </p:txBody>
      </p:sp>
      <p:sp>
        <p:nvSpPr>
          <p:cNvPr id="6" name="Oval 5"/>
          <p:cNvSpPr/>
          <p:nvPr/>
        </p:nvSpPr>
        <p:spPr>
          <a:xfrm>
            <a:off x="6172200" y="5257800"/>
            <a:ext cx="2438400" cy="685800"/>
          </a:xfrm>
          <a:prstGeom prst="ellipse">
            <a:avLst/>
          </a:prstGeom>
          <a:solidFill>
            <a:schemeClr val="bg1">
              <a:lumMod val="95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b="1" dirty="0" smtClean="0">
                <a:solidFill>
                  <a:srgbClr val="003399"/>
                </a:solidFill>
                <a:cs typeface="+mj-cs"/>
              </a:rPr>
              <a:t>المثل</a:t>
            </a:r>
            <a:endParaRPr lang="en-US" sz="3200" b="1" dirty="0">
              <a:solidFill>
                <a:srgbClr val="003399"/>
              </a:solidFill>
              <a:cs typeface="+mj-cs"/>
            </a:endParaRPr>
          </a:p>
        </p:txBody>
      </p:sp>
      <p:sp>
        <p:nvSpPr>
          <p:cNvPr id="7" name="Oval 6"/>
          <p:cNvSpPr/>
          <p:nvPr/>
        </p:nvSpPr>
        <p:spPr>
          <a:xfrm>
            <a:off x="304800" y="2667000"/>
            <a:ext cx="2819400" cy="685800"/>
          </a:xfrm>
          <a:prstGeom prst="ellipse">
            <a:avLst/>
          </a:prstGeom>
          <a:solidFill>
            <a:schemeClr val="bg1">
              <a:lumMod val="95000"/>
            </a:schemeClr>
          </a:solidFill>
          <a:ln w="38100">
            <a:solidFill>
              <a:srgbClr val="1E6C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b="1" dirty="0" smtClean="0">
                <a:solidFill>
                  <a:srgbClr val="1E6C20"/>
                </a:solidFill>
                <a:cs typeface="+mj-cs"/>
              </a:rPr>
              <a:t>مظلمة</a:t>
            </a:r>
            <a:endParaRPr lang="en-US" sz="3200" b="1" dirty="0">
              <a:solidFill>
                <a:srgbClr val="1E6C20"/>
              </a:solidFill>
              <a:cs typeface="+mj-cs"/>
            </a:endParaRPr>
          </a:p>
        </p:txBody>
      </p:sp>
      <p:sp>
        <p:nvSpPr>
          <p:cNvPr id="8" name="Oval 7"/>
          <p:cNvSpPr/>
          <p:nvPr/>
        </p:nvSpPr>
        <p:spPr>
          <a:xfrm>
            <a:off x="304800" y="3657600"/>
            <a:ext cx="2819400" cy="685800"/>
          </a:xfrm>
          <a:prstGeom prst="ellipse">
            <a:avLst/>
          </a:prstGeom>
          <a:solidFill>
            <a:schemeClr val="bg1">
              <a:lumMod val="95000"/>
            </a:schemeClr>
          </a:solidFill>
          <a:ln w="38100">
            <a:solidFill>
              <a:srgbClr val="1E6C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b="1" dirty="0" smtClean="0">
                <a:solidFill>
                  <a:srgbClr val="1E6C20"/>
                </a:solidFill>
                <a:cs typeface="+mj-cs"/>
              </a:rPr>
              <a:t>الذليل</a:t>
            </a:r>
            <a:endParaRPr lang="en-US" sz="3200" b="1" dirty="0">
              <a:solidFill>
                <a:srgbClr val="1E6C20"/>
              </a:solidFill>
              <a:cs typeface="+mj-cs"/>
            </a:endParaRPr>
          </a:p>
        </p:txBody>
      </p:sp>
      <p:sp>
        <p:nvSpPr>
          <p:cNvPr id="9" name="Oval 8"/>
          <p:cNvSpPr/>
          <p:nvPr/>
        </p:nvSpPr>
        <p:spPr>
          <a:xfrm>
            <a:off x="304800" y="4648200"/>
            <a:ext cx="2819400" cy="685800"/>
          </a:xfrm>
          <a:prstGeom prst="ellipse">
            <a:avLst/>
          </a:prstGeom>
          <a:solidFill>
            <a:schemeClr val="bg1">
              <a:lumMod val="95000"/>
            </a:schemeClr>
          </a:solidFill>
          <a:ln w="38100">
            <a:solidFill>
              <a:srgbClr val="1E6C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b="1" dirty="0" smtClean="0">
                <a:solidFill>
                  <a:srgbClr val="1E6C20"/>
                </a:solidFill>
                <a:cs typeface="+mj-cs"/>
              </a:rPr>
              <a:t>القدوة</a:t>
            </a:r>
            <a:endParaRPr lang="en-US" sz="3200" b="1" dirty="0">
              <a:solidFill>
                <a:srgbClr val="1E6C20"/>
              </a:solidFill>
              <a:cs typeface="+mj-cs"/>
            </a:endParaRPr>
          </a:p>
        </p:txBody>
      </p:sp>
      <p:sp>
        <p:nvSpPr>
          <p:cNvPr id="10" name="Oval 9"/>
          <p:cNvSpPr/>
          <p:nvPr/>
        </p:nvSpPr>
        <p:spPr>
          <a:xfrm>
            <a:off x="304800" y="5562600"/>
            <a:ext cx="2819400" cy="685800"/>
          </a:xfrm>
          <a:prstGeom prst="ellipse">
            <a:avLst/>
          </a:prstGeom>
          <a:solidFill>
            <a:schemeClr val="bg1">
              <a:lumMod val="95000"/>
            </a:schemeClr>
          </a:solidFill>
          <a:ln w="38100">
            <a:solidFill>
              <a:srgbClr val="1E6C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b="1" dirty="0" smtClean="0">
                <a:solidFill>
                  <a:srgbClr val="1E6C20"/>
                </a:solidFill>
                <a:cs typeface="+mj-cs"/>
              </a:rPr>
              <a:t>مشرقة</a:t>
            </a:r>
            <a:endParaRPr lang="en-US" sz="3200" b="1" dirty="0">
              <a:solidFill>
                <a:srgbClr val="1E6C20"/>
              </a:solidFill>
              <a:cs typeface="+mj-cs"/>
            </a:endParaRPr>
          </a:p>
        </p:txBody>
      </p:sp>
      <p:sp>
        <p:nvSpPr>
          <p:cNvPr id="11" name="6-Point Star 10"/>
          <p:cNvSpPr/>
          <p:nvPr/>
        </p:nvSpPr>
        <p:spPr>
          <a:xfrm>
            <a:off x="6629400" y="1524000"/>
            <a:ext cx="914400" cy="914400"/>
          </a:xfrm>
          <a:prstGeom prst="star6">
            <a:avLst/>
          </a:prstGeom>
          <a:solidFill>
            <a:srgbClr val="FF0066"/>
          </a:solidFill>
          <a:ln w="57150">
            <a:solidFill>
              <a:srgbClr val="1E6C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latin typeface="Microsoft Sans Serif" pitchFamily="34" charset="0"/>
                <a:cs typeface="Microsoft Sans Serif" pitchFamily="34" charset="0"/>
              </a:rPr>
              <a:t>أ</a:t>
            </a:r>
            <a:endParaRPr lang="en-US" sz="3200" dirty="0">
              <a:latin typeface="Microsoft Sans Serif" pitchFamily="34" charset="0"/>
              <a:cs typeface="Microsoft Sans Serif" pitchFamily="34" charset="0"/>
            </a:endParaRPr>
          </a:p>
        </p:txBody>
      </p:sp>
      <p:sp>
        <p:nvSpPr>
          <p:cNvPr id="12" name="6-Point Star 11"/>
          <p:cNvSpPr/>
          <p:nvPr/>
        </p:nvSpPr>
        <p:spPr>
          <a:xfrm>
            <a:off x="1371600" y="1524000"/>
            <a:ext cx="914400" cy="914400"/>
          </a:xfrm>
          <a:prstGeom prst="star6">
            <a:avLst/>
          </a:prstGeom>
          <a:solidFill>
            <a:srgbClr val="FF0066"/>
          </a:solidFill>
          <a:ln w="57150">
            <a:solidFill>
              <a:srgbClr val="1E6C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latin typeface="Microsoft Sans Serif" pitchFamily="34" charset="0"/>
                <a:cs typeface="Microsoft Sans Serif" pitchFamily="34" charset="0"/>
              </a:rPr>
              <a:t>ب</a:t>
            </a:r>
            <a:endParaRPr lang="en-US" sz="3200" dirty="0">
              <a:latin typeface="Microsoft Sans Serif" pitchFamily="34" charset="0"/>
              <a:cs typeface="Microsoft Sans Serif" pitchFamily="34" charset="0"/>
            </a:endParaRPr>
          </a:p>
        </p:txBody>
      </p:sp>
      <p:pic>
        <p:nvPicPr>
          <p:cNvPr id="6146" name="Picture 2" descr="C:\Users\COMPAQ\Desktop\خلفيات - Optimized Images\qzycongq25jylhzx.gif"/>
          <p:cNvPicPr>
            <a:picLocks noChangeAspect="1" noChangeArrowheads="1"/>
          </p:cNvPicPr>
          <p:nvPr/>
        </p:nvPicPr>
        <p:blipFill>
          <a:blip r:embed="rId3" cstate="print"/>
          <a:srcRect/>
          <a:stretch>
            <a:fillRect/>
          </a:stretch>
        </p:blipFill>
        <p:spPr bwMode="auto">
          <a:xfrm>
            <a:off x="0" y="6434138"/>
            <a:ext cx="9372600" cy="423862"/>
          </a:xfrm>
          <a:prstGeom prst="rect">
            <a:avLst/>
          </a:prstGeom>
          <a:noFill/>
        </p:spPr>
      </p:pic>
      <p:pic>
        <p:nvPicPr>
          <p:cNvPr id="6147" name="Picture 3" descr="C:\Users\COMPAQ\Desktop\خلفيات - Optimized Images\qzycongq25jylhzx.gif"/>
          <p:cNvPicPr>
            <a:picLocks noChangeAspect="1" noChangeArrowheads="1"/>
          </p:cNvPicPr>
          <p:nvPr/>
        </p:nvPicPr>
        <p:blipFill>
          <a:blip r:embed="rId3" cstate="print"/>
          <a:srcRect/>
          <a:stretch>
            <a:fillRect/>
          </a:stretch>
        </p:blipFill>
        <p:spPr bwMode="auto">
          <a:xfrm>
            <a:off x="0" y="0"/>
            <a:ext cx="9372600" cy="228600"/>
          </a:xfrm>
          <a:prstGeom prst="rect">
            <a:avLst/>
          </a:prstGeom>
          <a:noFill/>
        </p:spPr>
      </p:pic>
      <p:cxnSp>
        <p:nvCxnSpPr>
          <p:cNvPr id="15" name="Straight Arrow Connector 14"/>
          <p:cNvCxnSpPr>
            <a:stCxn id="4" idx="2"/>
            <a:endCxn id="8" idx="6"/>
          </p:cNvCxnSpPr>
          <p:nvPr/>
        </p:nvCxnSpPr>
        <p:spPr>
          <a:xfrm flipH="1">
            <a:off x="3124200" y="3086100"/>
            <a:ext cx="2895600" cy="914400"/>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7" idx="6"/>
          </p:cNvCxnSpPr>
          <p:nvPr/>
        </p:nvCxnSpPr>
        <p:spPr>
          <a:xfrm flipH="1" flipV="1">
            <a:off x="3124200" y="3009900"/>
            <a:ext cx="2971800" cy="1409700"/>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9" idx="6"/>
          </p:cNvCxnSpPr>
          <p:nvPr/>
        </p:nvCxnSpPr>
        <p:spPr>
          <a:xfrm flipH="1" flipV="1">
            <a:off x="3124200" y="4991100"/>
            <a:ext cx="3048000" cy="647700"/>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strVal val="#ppt_w*0.70"/>
                                          </p:val>
                                        </p:tav>
                                        <p:tav tm="100000">
                                          <p:val>
                                            <p:strVal val="#ppt_w"/>
                                          </p:val>
                                        </p:tav>
                                      </p:tavLst>
                                    </p:anim>
                                    <p:anim calcmode="lin" valueType="num">
                                      <p:cBhvr>
                                        <p:cTn id="8" dur="1000" fill="hold"/>
                                        <p:tgtEl>
                                          <p:spTgt spid="15"/>
                                        </p:tgtEl>
                                        <p:attrNameLst>
                                          <p:attrName>ppt_h</p:attrName>
                                        </p:attrNameLst>
                                      </p:cBhvr>
                                      <p:tavLst>
                                        <p:tav tm="0">
                                          <p:val>
                                            <p:strVal val="#ppt_h"/>
                                          </p:val>
                                        </p:tav>
                                        <p:tav tm="100000">
                                          <p:val>
                                            <p:strVal val="#ppt_h"/>
                                          </p:val>
                                        </p:tav>
                                      </p:tavLst>
                                    </p:anim>
                                    <p:animEffect transition="in" filter="fade">
                                      <p:cBhvr>
                                        <p:cTn id="9" dur="1000"/>
                                        <p:tgtEl>
                                          <p:spTgt spid="15"/>
                                        </p:tgtEl>
                                      </p:cBhvr>
                                    </p:animEffect>
                                  </p:childTnLst>
                                  <p:subTnLst>
                                    <p:audio>
                                      <p:cMediaNode>
                                        <p:cTn display="0" masterRel="sameClick">
                                          <p:stCondLst>
                                            <p:cond evt="begin" delay="0">
                                              <p:tn val="5"/>
                                            </p:cond>
                                          </p:stCondLst>
                                          <p:endCondLst>
                                            <p:cond evt="onStopAudio" delay="0">
                                              <p:tgtEl>
                                                <p:sldTgt/>
                                              </p:tgtEl>
                                            </p:cond>
                                          </p:endCondLst>
                                        </p:cTn>
                                        <p:tgtEl>
                                          <p:sndTgt r:embed="rId2" name="Connect.wav"/>
                                        </p:tgtEl>
                                      </p:cMediaNode>
                                    </p:audio>
                                  </p:sub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1000" fill="hold"/>
                                        <p:tgtEl>
                                          <p:spTgt spid="18"/>
                                        </p:tgtEl>
                                        <p:attrNameLst>
                                          <p:attrName>ppt_w</p:attrName>
                                        </p:attrNameLst>
                                      </p:cBhvr>
                                      <p:tavLst>
                                        <p:tav tm="0">
                                          <p:val>
                                            <p:strVal val="#ppt_w*0.70"/>
                                          </p:val>
                                        </p:tav>
                                        <p:tav tm="100000">
                                          <p:val>
                                            <p:strVal val="#ppt_w"/>
                                          </p:val>
                                        </p:tav>
                                      </p:tavLst>
                                    </p:anim>
                                    <p:anim calcmode="lin" valueType="num">
                                      <p:cBhvr>
                                        <p:cTn id="15" dur="1000" fill="hold"/>
                                        <p:tgtEl>
                                          <p:spTgt spid="18"/>
                                        </p:tgtEl>
                                        <p:attrNameLst>
                                          <p:attrName>ppt_h</p:attrName>
                                        </p:attrNameLst>
                                      </p:cBhvr>
                                      <p:tavLst>
                                        <p:tav tm="0">
                                          <p:val>
                                            <p:strVal val="#ppt_h"/>
                                          </p:val>
                                        </p:tav>
                                        <p:tav tm="100000">
                                          <p:val>
                                            <p:strVal val="#ppt_h"/>
                                          </p:val>
                                        </p:tav>
                                      </p:tavLst>
                                    </p:anim>
                                    <p:animEffect transition="in" filter="fade">
                                      <p:cBhvr>
                                        <p:cTn id="16" dur="1000"/>
                                        <p:tgtEl>
                                          <p:spTgt spid="18"/>
                                        </p:tgtEl>
                                      </p:cBhvr>
                                    </p:animEffect>
                                  </p:childTnLst>
                                  <p:subTnLst>
                                    <p:audio>
                                      <p:cMediaNode>
                                        <p:cTn display="0" masterRel="sameClick">
                                          <p:stCondLst>
                                            <p:cond evt="begin" delay="0">
                                              <p:tn val="12"/>
                                            </p:cond>
                                          </p:stCondLst>
                                          <p:endCondLst>
                                            <p:cond evt="onStopAudio" delay="0">
                                              <p:tgtEl>
                                                <p:sldTgt/>
                                              </p:tgtEl>
                                            </p:cond>
                                          </p:endCondLst>
                                        </p:cTn>
                                        <p:tgtEl>
                                          <p:sndTgt r:embed="rId2" name="Connect.wav"/>
                                        </p:tgtEl>
                                      </p:cMediaNode>
                                    </p:audio>
                                  </p:sub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21"/>
                                        </p:tgtEl>
                                        <p:attrNameLst>
                                          <p:attrName>style.visibility</p:attrName>
                                        </p:attrNameLst>
                                      </p:cBhvr>
                                      <p:to>
                                        <p:strVal val="visible"/>
                                      </p:to>
                                    </p:set>
                                    <p:anim calcmode="lin" valueType="num">
                                      <p:cBhvr>
                                        <p:cTn id="21" dur="1000" fill="hold"/>
                                        <p:tgtEl>
                                          <p:spTgt spid="21"/>
                                        </p:tgtEl>
                                        <p:attrNameLst>
                                          <p:attrName>ppt_w</p:attrName>
                                        </p:attrNameLst>
                                      </p:cBhvr>
                                      <p:tavLst>
                                        <p:tav tm="0">
                                          <p:val>
                                            <p:strVal val="#ppt_w*0.70"/>
                                          </p:val>
                                        </p:tav>
                                        <p:tav tm="100000">
                                          <p:val>
                                            <p:strVal val="#ppt_w"/>
                                          </p:val>
                                        </p:tav>
                                      </p:tavLst>
                                    </p:anim>
                                    <p:anim calcmode="lin" valueType="num">
                                      <p:cBhvr>
                                        <p:cTn id="22" dur="1000" fill="hold"/>
                                        <p:tgtEl>
                                          <p:spTgt spid="21"/>
                                        </p:tgtEl>
                                        <p:attrNameLst>
                                          <p:attrName>ppt_h</p:attrName>
                                        </p:attrNameLst>
                                      </p:cBhvr>
                                      <p:tavLst>
                                        <p:tav tm="0">
                                          <p:val>
                                            <p:strVal val="#ppt_h"/>
                                          </p:val>
                                        </p:tav>
                                        <p:tav tm="100000">
                                          <p:val>
                                            <p:strVal val="#ppt_h"/>
                                          </p:val>
                                        </p:tav>
                                      </p:tavLst>
                                    </p:anim>
                                    <p:animEffect transition="in" filter="fade">
                                      <p:cBhvr>
                                        <p:cTn id="23" dur="1000"/>
                                        <p:tgtEl>
                                          <p:spTgt spid="21"/>
                                        </p:tgtEl>
                                      </p:cBhvr>
                                    </p:animEffect>
                                  </p:childTnLst>
                                  <p:subTnLst>
                                    <p:audio>
                                      <p:cMediaNode>
                                        <p:cTn display="0" masterRel="sameClick">
                                          <p:stCondLst>
                                            <p:cond evt="begin" delay="0">
                                              <p:tn val="19"/>
                                            </p:cond>
                                          </p:stCondLst>
                                          <p:endCondLst>
                                            <p:cond evt="onStopAudio" delay="0">
                                              <p:tgtEl>
                                                <p:sldTgt/>
                                              </p:tgtEl>
                                            </p:cond>
                                          </p:endCondLst>
                                        </p:cTn>
                                        <p:tgtEl>
                                          <p:sndTgt r:embed="rId2" name="Connec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4525963"/>
          </a:xfrm>
        </p:spPr>
        <p:txBody>
          <a:bodyPr/>
          <a:lstStyle/>
          <a:p>
            <a:pPr algn="ctr">
              <a:lnSpc>
                <a:spcPct val="150000"/>
              </a:lnSpc>
              <a:buNone/>
            </a:pPr>
            <a:r>
              <a:rPr lang="ar-SA" sz="3700" b="1" dirty="0" smtClean="0">
                <a:solidFill>
                  <a:srgbClr val="003399"/>
                </a:solidFill>
                <a:cs typeface="+mj-cs"/>
              </a:rPr>
              <a:t>قال الكاتب: </a:t>
            </a:r>
            <a:r>
              <a:rPr lang="ar-SA" sz="3700" b="1" dirty="0" smtClean="0">
                <a:solidFill>
                  <a:srgbClr val="1E6C20"/>
                </a:solidFill>
                <a:cs typeface="+mj-cs"/>
              </a:rPr>
              <a:t>فاعتقادك أن لا مستقبل لك ولا أمل في حياتك</a:t>
            </a:r>
          </a:p>
          <a:p>
            <a:pPr algn="ctr">
              <a:lnSpc>
                <a:spcPct val="150000"/>
              </a:lnSpc>
              <a:buNone/>
            </a:pPr>
            <a:r>
              <a:rPr lang="ar-SA" sz="3700" b="1" dirty="0" smtClean="0">
                <a:solidFill>
                  <a:srgbClr val="1E6C20"/>
                </a:solidFill>
                <a:cs typeface="+mj-cs"/>
              </a:rPr>
              <a:t> هما سم قاتل يُضني الإنسان حتى </a:t>
            </a:r>
            <a:r>
              <a:rPr lang="ar-SA" sz="3700" b="1" dirty="0" err="1" smtClean="0">
                <a:solidFill>
                  <a:srgbClr val="1E6C20"/>
                </a:solidFill>
                <a:cs typeface="+mj-cs"/>
              </a:rPr>
              <a:t>يميته.</a:t>
            </a:r>
            <a:endParaRPr lang="ar-SA" sz="3700" b="1" dirty="0" smtClean="0">
              <a:solidFill>
                <a:srgbClr val="1E6C20"/>
              </a:solidFill>
              <a:cs typeface="+mj-cs"/>
            </a:endParaRPr>
          </a:p>
          <a:p>
            <a:pPr algn="ctr">
              <a:lnSpc>
                <a:spcPct val="150000"/>
              </a:lnSpc>
              <a:buNone/>
            </a:pPr>
            <a:r>
              <a:rPr lang="ar-SA" sz="3700" b="1" dirty="0" smtClean="0">
                <a:solidFill>
                  <a:srgbClr val="003399"/>
                </a:solidFill>
                <a:cs typeface="+mj-cs"/>
              </a:rPr>
              <a:t>ويقول: </a:t>
            </a:r>
            <a:r>
              <a:rPr lang="ar-SA" sz="3700" b="1" dirty="0" smtClean="0">
                <a:solidFill>
                  <a:schemeClr val="accent6">
                    <a:lumMod val="75000"/>
                  </a:schemeClr>
                </a:solidFill>
                <a:cs typeface="+mj-cs"/>
              </a:rPr>
              <a:t>الحسد يُضني قلب الحسود حتى </a:t>
            </a:r>
            <a:r>
              <a:rPr lang="ar-SA" sz="3700" b="1" dirty="0" err="1" smtClean="0">
                <a:solidFill>
                  <a:schemeClr val="accent6">
                    <a:lumMod val="75000"/>
                  </a:schemeClr>
                </a:solidFill>
                <a:cs typeface="+mj-cs"/>
              </a:rPr>
              <a:t>يميته</a:t>
            </a:r>
            <a:r>
              <a:rPr lang="ar-SA" sz="3700" b="1" dirty="0" smtClean="0">
                <a:solidFill>
                  <a:schemeClr val="accent6">
                    <a:lumMod val="75000"/>
                  </a:schemeClr>
                </a:solidFill>
                <a:cs typeface="+mj-cs"/>
              </a:rPr>
              <a:t> كمداً وحسرة.</a:t>
            </a:r>
          </a:p>
          <a:p>
            <a:pPr>
              <a:buNone/>
            </a:pPr>
            <a:endParaRPr lang="en-US" dirty="0"/>
          </a:p>
        </p:txBody>
      </p:sp>
      <p:sp>
        <p:nvSpPr>
          <p:cNvPr id="4" name="AutoShape 7"/>
          <p:cNvSpPr>
            <a:spLocks noChangeArrowheads="1"/>
          </p:cNvSpPr>
          <p:nvPr/>
        </p:nvSpPr>
        <p:spPr bwMode="auto">
          <a:xfrm>
            <a:off x="1371600" y="3982665"/>
            <a:ext cx="6454588" cy="646986"/>
          </a:xfrm>
          <a:prstGeom prst="roundRect">
            <a:avLst>
              <a:gd name="adj" fmla="val 16667"/>
            </a:avLst>
          </a:prstGeom>
          <a:solidFill>
            <a:schemeClr val="accent6">
              <a:lumMod val="20000"/>
              <a:lumOff val="80000"/>
            </a:schemeClr>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nchor="ctr">
            <a:spAutoFit/>
          </a:bodyPr>
          <a:lstStyle/>
          <a:p>
            <a:pPr algn="ctr" rtl="1">
              <a:defRPr/>
            </a:pPr>
            <a:r>
              <a:rPr lang="ar-EG" sz="3200" dirty="0" smtClean="0"/>
              <a:t> </a:t>
            </a:r>
            <a:endParaRPr lang="en-US" sz="3200" dirty="0"/>
          </a:p>
        </p:txBody>
      </p:sp>
      <p:sp>
        <p:nvSpPr>
          <p:cNvPr id="5" name="Rectangle 4"/>
          <p:cNvSpPr/>
          <p:nvPr/>
        </p:nvSpPr>
        <p:spPr>
          <a:xfrm>
            <a:off x="1219200" y="3962400"/>
            <a:ext cx="6705600" cy="707886"/>
          </a:xfrm>
          <a:prstGeom prst="rect">
            <a:avLst/>
          </a:prstGeom>
          <a:solidFill>
            <a:schemeClr val="accent6">
              <a:lumMod val="20000"/>
              <a:lumOff val="80000"/>
            </a:schemeClr>
          </a:solidFill>
          <a:ln>
            <a:solidFill>
              <a:schemeClr val="accent6">
                <a:lumMod val="20000"/>
                <a:lumOff val="80000"/>
              </a:schemeClr>
            </a:solidFill>
          </a:ln>
        </p:spPr>
        <p:style>
          <a:lnRef idx="2">
            <a:schemeClr val="accent2"/>
          </a:lnRef>
          <a:fillRef idx="1">
            <a:schemeClr val="lt1"/>
          </a:fillRef>
          <a:effectRef idx="0">
            <a:schemeClr val="accent2"/>
          </a:effectRef>
          <a:fontRef idx="minor">
            <a:schemeClr val="dk1"/>
          </a:fontRef>
        </p:style>
        <p:txBody>
          <a:bodyPr wrap="square" anchor="ctr">
            <a:spAutoFit/>
          </a:bodyPr>
          <a:lstStyle/>
          <a:p>
            <a:pPr algn="ctr">
              <a:spcBef>
                <a:spcPts val="0"/>
              </a:spcBef>
              <a:spcAft>
                <a:spcPts val="0"/>
              </a:spcAft>
              <a:tabLst>
                <a:tab pos="1769110" algn="l"/>
                <a:tab pos="5274310" algn="r"/>
              </a:tabLst>
              <a:defRPr/>
            </a:pPr>
            <a:r>
              <a:rPr lang="ar-SA" sz="4000" b="1" dirty="0" smtClean="0">
                <a:solidFill>
                  <a:srgbClr val="7A005A"/>
                </a:solidFill>
                <a:latin typeface="Adobe Arabic" pitchFamily="18" charset="-78"/>
                <a:cs typeface="+mj-cs"/>
              </a:rPr>
              <a:t>فما </a:t>
            </a:r>
            <a:r>
              <a:rPr lang="ar-SA" sz="4000" b="1" dirty="0" err="1" smtClean="0">
                <a:solidFill>
                  <a:srgbClr val="7A005A"/>
                </a:solidFill>
                <a:latin typeface="Adobe Arabic" pitchFamily="18" charset="-78"/>
                <a:cs typeface="+mj-cs"/>
              </a:rPr>
              <a:t>معنى </a:t>
            </a:r>
            <a:r>
              <a:rPr lang="ar-SA" sz="4000" b="1" dirty="0" smtClean="0">
                <a:solidFill>
                  <a:srgbClr val="7A005A"/>
                </a:solidFill>
                <a:latin typeface="Adobe Arabic" pitchFamily="18" charset="-78"/>
                <a:cs typeface="+mj-cs"/>
              </a:rPr>
              <a:t>: </a:t>
            </a:r>
            <a:r>
              <a:rPr lang="ar-SA" sz="4000" b="1" dirty="0" err="1" smtClean="0">
                <a:solidFill>
                  <a:srgbClr val="7A005A"/>
                </a:solidFill>
                <a:latin typeface="Adobe Arabic" pitchFamily="18" charset="-78"/>
                <a:cs typeface="+mj-cs"/>
              </a:rPr>
              <a:t>يُضني ؟</a:t>
            </a:r>
            <a:endParaRPr lang="en-US" sz="4000" b="1" dirty="0">
              <a:solidFill>
                <a:srgbClr val="7A005A"/>
              </a:solidFill>
              <a:latin typeface="Adobe Arabic" pitchFamily="18" charset="-78"/>
              <a:ea typeface="SimSun"/>
              <a:cs typeface="+mj-cs"/>
            </a:endParaRPr>
          </a:p>
        </p:txBody>
      </p:sp>
      <p:pic>
        <p:nvPicPr>
          <p:cNvPr id="7" name="Picture 4" descr="C:\Users\COMPAQ\Desktop\منت.jpg"/>
          <p:cNvPicPr>
            <a:picLocks noChangeAspect="1" noChangeArrowheads="1"/>
          </p:cNvPicPr>
          <p:nvPr/>
        </p:nvPicPr>
        <p:blipFill>
          <a:blip r:embed="rId4" cstate="print"/>
          <a:srcRect/>
          <a:stretch>
            <a:fillRect/>
          </a:stretch>
        </p:blipFill>
        <p:spPr bwMode="auto">
          <a:xfrm>
            <a:off x="0" y="6538913"/>
            <a:ext cx="9144000" cy="319087"/>
          </a:xfrm>
          <a:prstGeom prst="rect">
            <a:avLst/>
          </a:prstGeom>
          <a:noFill/>
        </p:spPr>
      </p:pic>
      <p:pic>
        <p:nvPicPr>
          <p:cNvPr id="8" name="Picture 4" descr="C:\Users\khalid\Desktop\4\sc34.gif"/>
          <p:cNvPicPr>
            <a:picLocks noChangeAspect="1" noChangeArrowheads="1" noCrop="1"/>
          </p:cNvPicPr>
          <p:nvPr/>
        </p:nvPicPr>
        <p:blipFill>
          <a:blip r:embed="rId5" cstate="print"/>
          <a:srcRect/>
          <a:stretch>
            <a:fillRect/>
          </a:stretch>
        </p:blipFill>
        <p:spPr bwMode="auto">
          <a:xfrm>
            <a:off x="0" y="5334000"/>
            <a:ext cx="1928914" cy="1239838"/>
          </a:xfrm>
          <a:prstGeom prst="rect">
            <a:avLst/>
          </a:prstGeom>
          <a:noFill/>
          <a:ln w="9525">
            <a:noFill/>
            <a:miter lim="800000"/>
            <a:headEnd/>
            <a:tailEnd/>
          </a:ln>
        </p:spPr>
      </p:pic>
      <p:sp>
        <p:nvSpPr>
          <p:cNvPr id="9" name="Text Box 4"/>
          <p:cNvSpPr txBox="1">
            <a:spLocks noChangeArrowheads="1"/>
          </p:cNvSpPr>
          <p:nvPr/>
        </p:nvSpPr>
        <p:spPr bwMode="auto">
          <a:xfrm>
            <a:off x="2438400" y="5029200"/>
            <a:ext cx="4191000" cy="677108"/>
          </a:xfrm>
          <a:prstGeom prst="rect">
            <a:avLst/>
          </a:prstGeom>
          <a:noFill/>
          <a:ln w="9525">
            <a:noFill/>
            <a:miter lim="800000"/>
            <a:headEnd/>
            <a:tailEnd/>
          </a:ln>
          <a:effectLst/>
        </p:spPr>
        <p:txBody>
          <a:bodyPr wrap="square">
            <a:spAutoFit/>
          </a:bodyPr>
          <a:lstStyle/>
          <a:p>
            <a:pPr algn="ctr">
              <a:spcBef>
                <a:spcPct val="50000"/>
              </a:spcBef>
            </a:pPr>
            <a:r>
              <a:rPr lang="ar-SA" sz="3800" b="1" dirty="0" smtClean="0">
                <a:solidFill>
                  <a:srgbClr val="0000FF"/>
                </a:solidFill>
                <a:cs typeface="Arial" charset="0"/>
              </a:rPr>
              <a:t>يُمرِض ويُتْعِب</a:t>
            </a:r>
            <a:endParaRPr lang="en-US" sz="3800" b="1" dirty="0">
              <a:solidFill>
                <a:srgbClr val="0000FF"/>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2" name="PoundStake.wav"/>
                                        </p:tgtEl>
                                      </p:cMediaNode>
                                    </p:audio>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subTnLst>
                                    <p:audio>
                                      <p:cMediaNode>
                                        <p:cTn display="0" masterRel="sameClick">
                                          <p:stCondLst>
                                            <p:cond evt="begin" delay="0">
                                              <p:tn val="10"/>
                                            </p:cond>
                                          </p:stCondLst>
                                          <p:endCondLst>
                                            <p:cond evt="onStopAudio" delay="0">
                                              <p:tgtEl>
                                                <p:sldTgt/>
                                              </p:tgtEl>
                                            </p:cond>
                                          </p:endCondLst>
                                        </p:cTn>
                                        <p:tgtEl>
                                          <p:sndTgt r:embed="rId3" name="signal.wav"/>
                                        </p:tgtEl>
                                      </p:cMediaNode>
                                    </p:audio>
                                  </p:subTnLst>
                                </p:cTn>
                              </p:par>
                            </p:childTnLst>
                          </p:cTn>
                        </p:par>
                      </p:childTnLst>
                    </p:cTn>
                  </p:par>
                  <p:par>
                    <p:cTn id="13" fill="hold">
                      <p:stCondLst>
                        <p:cond delay="indefinite"/>
                      </p:stCondLst>
                      <p:childTnLst>
                        <p:par>
                          <p:cTn id="14" fill="hold">
                            <p:stCondLst>
                              <p:cond delay="0"/>
                            </p:stCondLst>
                            <p:childTnLst>
                              <p:par>
                                <p:cTn id="15" presetID="48" presetClass="entr" presetSubtype="0" accel="5000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1000" fill="hold"/>
                                        <p:tgtEl>
                                          <p:spTgt spid="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8" dur="1000" fill="hold"/>
                                        <p:tgtEl>
                                          <p:spTgt spid="9"/>
                                        </p:tgtEl>
                                        <p:attrNameLst>
                                          <p:attrName>ppt_x</p:attrName>
                                        </p:attrNameLst>
                                      </p:cBhvr>
                                      <p:tavLst>
                                        <p:tav tm="0">
                                          <p:val>
                                            <p:fltVal val="-1"/>
                                          </p:val>
                                        </p:tav>
                                        <p:tav tm="50000">
                                          <p:val>
                                            <p:fltVal val="0.95"/>
                                          </p:val>
                                        </p:tav>
                                        <p:tav tm="100000">
                                          <p:val>
                                            <p:strVal val="#ppt_x"/>
                                          </p:val>
                                        </p:tav>
                                      </p:tavLst>
                                    </p:anim>
                                    <p:anim calcmode="lin" valueType="num">
                                      <p:cBhvr>
                                        <p:cTn id="19" dur="1000" fill="hold"/>
                                        <p:tgtEl>
                                          <p:spTgt spid="9"/>
                                        </p:tgtEl>
                                        <p:attrNameLst>
                                          <p:attrName>ppt_y</p:attrName>
                                        </p:attrNameLst>
                                      </p:cBhvr>
                                      <p:tavLst>
                                        <p:tav tm="0">
                                          <p:val>
                                            <p:strVal val="#ppt_y"/>
                                          </p:val>
                                        </p:tav>
                                        <p:tav tm="100000">
                                          <p:val>
                                            <p:strVal val="#ppt_y"/>
                                          </p:val>
                                        </p:tav>
                                      </p:tavLst>
                                    </p:anim>
                                    <p:animEffect transition="in" filter="fade">
                                      <p:cBhvr>
                                        <p:cTn id="2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1445</TotalTime>
  <Words>627</Words>
  <Application>Microsoft Office PowerPoint</Application>
  <PresentationFormat>On-screen Show (4:3)</PresentationFormat>
  <Paragraphs>106</Paragraphs>
  <Slides>18</Slides>
  <Notes>0</Notes>
  <HiddenSlides>0</HiddenSlides>
  <MMClips>0</MMClips>
  <ScaleCrop>false</ScaleCrop>
  <HeadingPairs>
    <vt:vector size="4" baseType="variant">
      <vt:variant>
        <vt:lpstr>Theme</vt:lpstr>
      </vt:variant>
      <vt:variant>
        <vt:i4>3</vt:i4>
      </vt:variant>
      <vt:variant>
        <vt:lpstr>Slide Titles</vt:lpstr>
      </vt:variant>
      <vt:variant>
        <vt:i4>18</vt:i4>
      </vt:variant>
    </vt:vector>
  </HeadingPairs>
  <TitlesOfParts>
    <vt:vector size="21" baseType="lpstr">
      <vt:lpstr>Office Theme</vt:lpstr>
      <vt:lpstr>1_Office Theme</vt:lpstr>
      <vt:lpstr>2_Office Theme</vt:lpstr>
      <vt:lpstr>Slide 1</vt:lpstr>
      <vt:lpstr>Slide 2</vt:lpstr>
      <vt:lpstr>Slide 3</vt:lpstr>
      <vt:lpstr>Slide 4</vt:lpstr>
      <vt:lpstr>Slide 5</vt:lpstr>
      <vt:lpstr>Slide 6</vt:lpstr>
      <vt:lpstr>Slide 7</vt:lpstr>
      <vt:lpstr>أصل الكلمات في المجموعة (أ) بما يناسب معناها في مجموعة (ب)</vt:lpstr>
      <vt:lpstr>Slide 9</vt:lpstr>
      <vt:lpstr>أقرأ وألاحظ المواضع التي استخدم فيها التركيب الملون فيما يأتي:</vt:lpstr>
      <vt:lpstr>Slide 11</vt:lpstr>
      <vt:lpstr>” لا أن يكون المال وحده مثله الذي ينشده ولو من طريق التحايل والمكر فتلك وسيلة حقيرة للذين يبحثون عن النجاح, والنجاح المؤسس عليها حقير أيضاً فما النجاح الحق إلا بالنبل والصدق في العمل والأمانة في النفس ”</vt:lpstr>
      <vt:lpstr>Slide 13</vt:lpstr>
      <vt:lpstr>وخير وسيلة للنجاح في الحياة أن يكون للشباب مثلٌ أعلى يطمح إليه ويضعه دائماً نصب عينيه ويسعى دائماً في الوصول إليه بأن يكون أحد العلماء العظماء أو التجار الأمناء أو الدعاة الصلحاء</vt:lpstr>
      <vt:lpstr>Slide 15</vt:lpstr>
      <vt:lpstr>أستخدم مخطط السمكة لألخص أفكار النص المهمة كما لخصها الكاتب في فقرته الأخيرة</vt:lpstr>
      <vt:lpstr>أبحث في واحد مما يلي:</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COMPAQ</dc:creator>
  <cp:lastModifiedBy>zoom14</cp:lastModifiedBy>
  <cp:revision>69</cp:revision>
  <dcterms:created xsi:type="dcterms:W3CDTF">2013-01-22T14:05:42Z</dcterms:created>
  <dcterms:modified xsi:type="dcterms:W3CDTF">2021-02-10T07:57:32Z</dcterms:modified>
</cp:coreProperties>
</file>