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9" r:id="rId2"/>
    <p:sldId id="273" r:id="rId3"/>
    <p:sldId id="278" r:id="rId4"/>
    <p:sldId id="275" r:id="rId5"/>
    <p:sldId id="276" r:id="rId6"/>
    <p:sldId id="277" r:id="rId7"/>
    <p:sldId id="279" r:id="rId8"/>
    <p:sldId id="260" r:id="rId9"/>
    <p:sldId id="26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0" d="100"/>
          <a:sy n="40" d="100"/>
        </p:scale>
        <p:origin x="-222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E5ABAE-E7E9-41CA-8351-1CD551105E2F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3FC0B0-B283-408E-A6C4-E1C2179EDE0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3DED-288E-4F9E-B182-FCAA9E942890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D061-04C6-4C12-8CF4-79A7E6ABE806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BDA-1DBF-4328-86FB-EE8291B78F8C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E3B-5DE7-449D-B03D-724F9C1B382A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212-D0BD-4A6C-9F5B-9BE0C0B0889A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7F0-2A96-47A6-A0A7-C6D7E930F099}" type="datetime1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E642-E88B-4172-9890-02BD83B9D25C}" type="datetime1">
              <a:rPr lang="ar-SA" smtClean="0"/>
              <a:t>16/12/37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1A5-0E12-4E47-97DC-30C2E2E1AEA9}" type="datetime1">
              <a:rPr lang="ar-SA" smtClean="0"/>
              <a:t>16/12/37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AFC8-C392-4C7F-928F-7B2A2B96AE14}" type="datetime1">
              <a:rPr lang="ar-SA" smtClean="0"/>
              <a:t>16/12/37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BF02-FF33-40B9-A688-DCB2B2EDF9A5}" type="datetime1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AC4-5C1B-4BDD-9F40-193681B7D841}" type="datetime1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2463-227B-4148-8C23-C122CA37EF95}" type="datetime1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4AA0-7206-4CFC-8EEC-DCD9EF6A3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  <p:sndAc>
      <p:stSnd>
        <p:snd r:embed="rId13" name="chimes.wav"/>
      </p:stSnd>
    </p:sndAc>
  </p:transition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audio" Target="../media/audio3.wav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audio" Target="../media/audio5.wav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audio" Target="../media/audio3.wav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19.png"/><Relationship Id="rId19" Type="http://schemas.openxmlformats.org/officeDocument/2006/relationships/audio" Target="../media/audio5.wav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audio" Target="../media/audio2.wav"/><Relationship Id="rId17" Type="http://schemas.openxmlformats.org/officeDocument/2006/relationships/audio" Target="../media/audio5.wav"/><Relationship Id="rId2" Type="http://schemas.openxmlformats.org/officeDocument/2006/relationships/audio" Target="../media/audio1.wav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audio" Target="../media/audio4.wav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audio" Target="../media/audio3.wav"/><Relationship Id="rId3" Type="http://schemas.openxmlformats.org/officeDocument/2006/relationships/image" Target="../media/image2.png"/><Relationship Id="rId21" Type="http://schemas.openxmlformats.org/officeDocument/2006/relationships/audio" Target="../media/audio5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2.wav"/><Relationship Id="rId20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audio" Target="../media/audio3.wav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audio" Target="../media/audio3.wav"/><Relationship Id="rId3" Type="http://schemas.openxmlformats.org/officeDocument/2006/relationships/image" Target="../media/image2.png"/><Relationship Id="rId21" Type="http://schemas.openxmlformats.org/officeDocument/2006/relationships/audio" Target="../media/audio5.wav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2.wav"/><Relationship Id="rId20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6.png"/><Relationship Id="rId5" Type="http://schemas.openxmlformats.org/officeDocument/2006/relationships/image" Target="../media/image4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audio" Target="../media/audio4.wav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image" Target="../media/image6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59.png"/><Relationship Id="rId23" Type="http://schemas.openxmlformats.org/officeDocument/2006/relationships/image" Target="../media/image15.png"/><Relationship Id="rId10" Type="http://schemas.openxmlformats.org/officeDocument/2006/relationships/image" Target="../media/image54.png"/><Relationship Id="rId19" Type="http://schemas.openxmlformats.org/officeDocument/2006/relationships/audio" Target="../media/audio3.wav"/><Relationship Id="rId4" Type="http://schemas.openxmlformats.org/officeDocument/2006/relationships/image" Target="../media/image3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 متباينة المثلث 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000108"/>
            <a:ext cx="3307909" cy="523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1928802"/>
            <a:ext cx="6217786" cy="46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2571744"/>
            <a:ext cx="26574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7" y="2643182"/>
            <a:ext cx="1357322" cy="376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3286124"/>
            <a:ext cx="2805277" cy="4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7818" y="4143380"/>
            <a:ext cx="2786082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57818" y="4929198"/>
            <a:ext cx="278608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2" name="Picture 3" descr="D:\Work2\بprevios.png">
              <a:hlinkClick r:id="" action="ppaction://hlinkshowjump?jump=previousslide"/>
              <a:hlinkHover r:id="" action="ppaction://noaction" highlightClick="1">
                <a:snd r:embed="rId1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D:\Work2\next.png">
              <a:hlinkClick r:id="" action="ppaction://hlinkshowjump?jump=nextslide"/>
              <a:hlinkHover r:id="" action="ppaction://noaction" highlightClick="1">
                <a:snd r:embed="rId1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مخطط انسيابي: قرار 6">
              <a:hlinkClick r:id="" action="ppaction://hlinkshowjump?jump=firstslide"/>
              <a:hlinkHover r:id="" action="ppaction://noaction" highlightClick="1">
                <a:snd r:embed="rId18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5" name="Picture 5" descr="D:\Work2\exxit.png">
              <a:hlinkClick r:id="" action="ppaction://hlinkshowjump?jump=endshow"/>
              <a:hlinkHover r:id="" action="ppaction://noaction" highlightClick="1">
                <a:snd r:embed="rId1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 تمارين: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1214422"/>
            <a:ext cx="737235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5643570" y="2214554"/>
            <a:ext cx="314327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2285992"/>
            <a:ext cx="2957525" cy="5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3143248"/>
            <a:ext cx="2643206" cy="34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3786190"/>
            <a:ext cx="242886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3714752"/>
            <a:ext cx="207170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0166" y="3714752"/>
            <a:ext cx="2014547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1604" y="4929198"/>
            <a:ext cx="7362825" cy="847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3" name="Picture 3" descr="D:\Work2\بprevios.png">
              <a:hlinkClick r:id="" action="ppaction://hlinkshowjump?jump=previousslide"/>
              <a:hlinkHover r:id="" action="ppaction://noaction" highlightClick="1">
                <a:snd r:embed="rId1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D:\Work2\next.png">
              <a:hlinkClick r:id="" action="ppaction://hlinkshowjump?jump=nextslide"/>
              <a:hlinkHover r:id="" action="ppaction://noaction" highlightClick="1">
                <a:snd r:embed="rId1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مخطط انسيابي: قرار 6">
              <a:hlinkClick r:id="" action="ppaction://hlinkshowjump?jump=firstslide"/>
              <a:hlinkHover r:id="" action="ppaction://noaction" highlightClick="1">
                <a:snd r:embed="rId18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6" name="Picture 5" descr="D:\Work2\exxit.png">
              <a:hlinkClick r:id="" action="ppaction://hlinkshowjump?jump=endshow"/>
              <a:hlinkHover r:id="" action="ppaction://noaction" highlightClick="1">
                <a:snd r:embed="rId1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 تمرين 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86050" y="1285860"/>
            <a:ext cx="61436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L-Battar" pitchFamily="2" charset="-78"/>
              </a:rPr>
              <a:t>هل الأعداد الآتية تمثل أطوال أضلاع مثلث أم لا : </a:t>
            </a:r>
            <a:endParaRPr lang="ar-SA" sz="2800" b="1" dirty="0">
              <a:cs typeface="AL-Battar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857356" y="2038641"/>
            <a:ext cx="36433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1 )    3  cm  , 4 cm  ,  6 cm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428860" y="2558473"/>
            <a:ext cx="24288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 + 4  </a:t>
            </a:r>
            <a:r>
              <a:rPr lang="en-US" sz="3200" b="1" dirty="0" smtClean="0">
                <a:solidFill>
                  <a:srgbClr val="002060"/>
                </a:solidFill>
                <a:cs typeface="Zokrofi"/>
              </a:rPr>
              <a:t>&gt;</a:t>
            </a:r>
            <a:r>
              <a:rPr lang="en-US" sz="3200" b="1" dirty="0" smtClean="0">
                <a:solidFill>
                  <a:srgbClr val="002060"/>
                </a:solidFill>
              </a:rPr>
              <a:t> 6 </a:t>
            </a:r>
            <a:endParaRPr lang="ar-SA" sz="3200" b="1" dirty="0">
              <a:solidFill>
                <a:srgbClr val="00206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428860" y="3110211"/>
            <a:ext cx="5500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نعم ....الأعداد يمكن أن تمثل أطوال أضلاع مثلث </a:t>
            </a:r>
            <a:endParaRPr lang="ar-SA" sz="24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1571604" y="4038905"/>
            <a:ext cx="4143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2 )   5 cm  ,  6 cm  ,  11 cm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428860" y="4558737"/>
            <a:ext cx="24288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5 + 6 = 11 </a:t>
            </a:r>
            <a:endParaRPr lang="ar-SA" sz="3200" b="1" dirty="0">
              <a:solidFill>
                <a:srgbClr val="00206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428860" y="5181913"/>
            <a:ext cx="5500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لا .... الأعداد لا يمكن أن تمثل أطوال أضلاع مثلث </a:t>
            </a:r>
            <a:endParaRPr lang="ar-SA" sz="2400" b="1" dirty="0"/>
          </a:p>
        </p:txBody>
      </p:sp>
      <p:sp>
        <p:nvSpPr>
          <p:cNvPr id="27" name="Curved Left Arrow 26"/>
          <p:cNvSpPr/>
          <p:nvPr/>
        </p:nvSpPr>
        <p:spPr>
          <a:xfrm>
            <a:off x="8072462" y="2857496"/>
            <a:ext cx="857256" cy="642942"/>
          </a:xfrm>
          <a:prstGeom prst="curved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8001024" y="4929198"/>
            <a:ext cx="857256" cy="642942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6" name="Picture 3" descr="D:\Work2\بprevios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 descr="D:\Work2\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مخطط انسيابي: قرار 6">
              <a:hlinkClick r:id="" action="ppaction://hlinkshowjump?jump=firstslide"/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31" name="Picture 5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 المتباينات فى مثلثين: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142984"/>
            <a:ext cx="2857520" cy="428628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1785926"/>
            <a:ext cx="1643074" cy="37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2285992"/>
            <a:ext cx="600079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1571612"/>
            <a:ext cx="180022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4071942"/>
            <a:ext cx="5662620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0" name="Picture 3" descr="D:\Work2\بprevios.png">
              <a:hlinkClick r:id="" action="ppaction://hlinkshowjump?jump=previousslide"/>
              <a:hlinkHover r:id="" action="ppaction://noaction" highlightClick="1">
                <a:snd r:embed="rId12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D:\Work2\next.png">
              <a:hlinkClick r:id="" action="ppaction://hlinkshowjump?jump=nextslide"/>
              <a:hlinkHover r:id="" action="ppaction://noaction" highlightClick="1">
                <a:snd r:embed="rId14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مخطط انسيابي: قرار 6">
              <a:hlinkClick r:id="" action="ppaction://hlinkshowjump?jump=firstslide"/>
              <a:hlinkHover r:id="" action="ppaction://noaction" highlightClick="1">
                <a:snd r:embed="rId16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3" name="Picture 5" descr="D:\Work2\exxit.png">
              <a:hlinkClick r:id="" action="ppaction://hlinkshowjump?jump=endshow"/>
              <a:hlinkHover r:id="" action="ppaction://noaction" highlightClick="1">
                <a:snd r:embed="rId17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المتباينات فى مثلثين 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071546"/>
            <a:ext cx="2259221" cy="43815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8075" y="1643050"/>
            <a:ext cx="5495925" cy="180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1643050"/>
            <a:ext cx="243364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3" y="4500570"/>
            <a:ext cx="5429257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Down Arrow 18"/>
          <p:cNvSpPr/>
          <p:nvPr/>
        </p:nvSpPr>
        <p:spPr>
          <a:xfrm>
            <a:off x="5857884" y="3571876"/>
            <a:ext cx="1000132" cy="71438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Group 19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1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4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cxnSp>
        <p:nvCxnSpPr>
          <p:cNvPr id="15" name="رابط مستقيم 14"/>
          <p:cNvCxnSpPr/>
          <p:nvPr/>
        </p:nvCxnSpPr>
        <p:spPr>
          <a:xfrm rot="10800000">
            <a:off x="1285852" y="5857892"/>
            <a:ext cx="7858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 متباينة المثلث 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1000108"/>
            <a:ext cx="4243393" cy="432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1285860"/>
            <a:ext cx="29337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1643050"/>
            <a:ext cx="450059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2500306"/>
            <a:ext cx="4714876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3357562"/>
            <a:ext cx="3028950" cy="49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28783" y="4000504"/>
            <a:ext cx="741521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0695" y="4500570"/>
            <a:ext cx="364330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57422" y="4714884"/>
            <a:ext cx="3019425" cy="43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71604" y="5357826"/>
            <a:ext cx="7358114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4" name="Picture 3" descr="D:\Work2\بprevios.png">
              <a:hlinkClick r:id="" action="ppaction://hlinkshowjump?jump=previousslide"/>
              <a:hlinkHover r:id="" action="ppaction://noaction" highlightClick="1">
                <a:snd r:embed="rId1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D:\Work2\next.png">
              <a:hlinkClick r:id="" action="ppaction://hlinkshowjump?jump=nextslide"/>
              <a:hlinkHover r:id="" action="ppaction://noaction" highlightClick="1">
                <a:snd r:embed="rId1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مخطط انسيابي: قرار 6">
              <a:hlinkClick r:id="" action="ppaction://hlinkshowjump?jump=firstslide"/>
              <a:hlinkHover r:id="" action="ppaction://noaction" highlightClick="1">
                <a:snd r:embed="rId20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7" name="Picture 5" descr="D:\Work2\exxit.png">
              <a:hlinkClick r:id="" action="ppaction://hlinkshowjump?jump=endshow"/>
              <a:hlinkHover r:id="" action="ppaction://noaction" highlightClick="1">
                <a:snd r:embed="rId2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 تمرين :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500694" y="1142984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حدد مجال </a:t>
            </a:r>
            <a:r>
              <a:rPr lang="en-US" sz="2400" b="1" dirty="0" smtClean="0">
                <a:solidFill>
                  <a:srgbClr val="FF0000"/>
                </a:solidFill>
              </a:rPr>
              <a:t>x </a:t>
            </a:r>
            <a:r>
              <a:rPr lang="ar-SA" sz="2400" b="1" dirty="0" smtClean="0">
                <a:solidFill>
                  <a:srgbClr val="FF0000"/>
                </a:solidFill>
              </a:rPr>
              <a:t> باستعمال الشكل المقابل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6357950" y="2071678"/>
            <a:ext cx="1357322" cy="42862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4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الإجابة </a:t>
            </a:r>
            <a:endParaRPr lang="ar-SA" altLang="ar-SA" sz="24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lum bright="-5000" contrast="6000"/>
          </a:blip>
          <a:srcRect/>
          <a:stretch>
            <a:fillRect/>
          </a:stretch>
        </p:blipFill>
        <p:spPr bwMode="auto">
          <a:xfrm>
            <a:off x="1428728" y="1424534"/>
            <a:ext cx="3500462" cy="364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ربع نص 19"/>
          <p:cNvSpPr txBox="1"/>
          <p:nvPr/>
        </p:nvSpPr>
        <p:spPr>
          <a:xfrm>
            <a:off x="5214942" y="2643182"/>
            <a:ext cx="3714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SR = SP</a:t>
            </a:r>
            <a:r>
              <a:rPr lang="ar-SA" sz="2400" b="1" dirty="0" smtClean="0">
                <a:solidFill>
                  <a:srgbClr val="002060"/>
                </a:solidFill>
              </a:rPr>
              <a:t>  ،</a:t>
            </a:r>
            <a:r>
              <a:rPr lang="en-US" sz="2400" b="1" dirty="0" smtClean="0">
                <a:solidFill>
                  <a:srgbClr val="002060"/>
                </a:solidFill>
              </a:rPr>
              <a:t> SQ   </a:t>
            </a:r>
            <a:r>
              <a:rPr lang="ar-SA" sz="2400" b="1" dirty="0" smtClean="0">
                <a:solidFill>
                  <a:srgbClr val="002060"/>
                </a:solidFill>
              </a:rPr>
              <a:t>ضلع مشترك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929322" y="3071810"/>
            <a:ext cx="2428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 Q </a:t>
            </a:r>
            <a:r>
              <a:rPr lang="en-US" sz="2400" b="1" dirty="0" smtClean="0">
                <a:solidFill>
                  <a:srgbClr val="FF0000"/>
                </a:solidFill>
                <a:cs typeface="Zokrofi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</a:rPr>
              <a:t>  PQ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081722" y="4110343"/>
            <a:ext cx="2705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46 </a:t>
            </a:r>
            <a:r>
              <a:rPr lang="en-US" sz="2400" b="1" dirty="0" smtClean="0">
                <a:solidFill>
                  <a:srgbClr val="002060"/>
                </a:solidFill>
                <a:cs typeface="Zokrofi"/>
              </a:rPr>
              <a:t>&gt;</a:t>
            </a:r>
            <a:r>
              <a:rPr lang="en-US" sz="2400" b="1" dirty="0" smtClean="0">
                <a:solidFill>
                  <a:srgbClr val="002060"/>
                </a:solidFill>
              </a:rPr>
              <a:t> 5 X - 14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715008" y="4610409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46 +14 </a:t>
            </a:r>
            <a:r>
              <a:rPr lang="en-US" sz="2400" b="1" dirty="0" smtClean="0">
                <a:solidFill>
                  <a:srgbClr val="FF0000"/>
                </a:solidFill>
                <a:cs typeface="Zokrofi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</a:rPr>
              <a:t> 5 X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215074" y="5039037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12 </a:t>
            </a:r>
            <a:r>
              <a:rPr lang="en-US" sz="2400" b="1" dirty="0" smtClean="0">
                <a:solidFill>
                  <a:srgbClr val="002060"/>
                </a:solidFill>
                <a:cs typeface="Zokrofi"/>
              </a:rPr>
              <a:t>&gt;</a:t>
            </a:r>
            <a:r>
              <a:rPr lang="en-US" sz="2400" b="1" dirty="0" smtClean="0">
                <a:solidFill>
                  <a:srgbClr val="002060"/>
                </a:solidFill>
              </a:rPr>
              <a:t> X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286512" y="5467665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   </a:t>
            </a:r>
            <a:r>
              <a:rPr lang="en-US" sz="2400" b="1" dirty="0" smtClean="0">
                <a:solidFill>
                  <a:srgbClr val="FF0000"/>
                </a:solidFill>
                <a:cs typeface="Zokrofi"/>
              </a:rPr>
              <a:t>&lt;</a:t>
            </a:r>
            <a:r>
              <a:rPr lang="en-US" sz="2400" b="1" dirty="0" smtClean="0">
                <a:solidFill>
                  <a:srgbClr val="FF0000"/>
                </a:solidFill>
              </a:rPr>
              <a:t>  12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072066" y="3571876"/>
            <a:ext cx="3786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atin typeface="رموز الرياضيات العربية"/>
                <a:cs typeface="رموز الرياضيات العربية"/>
              </a:rPr>
              <a:t>e </a:t>
            </a:r>
            <a:r>
              <a:rPr lang="en-US" sz="2800" b="1" dirty="0" smtClean="0"/>
              <a:t>m (</a:t>
            </a:r>
            <a:r>
              <a:rPr lang="en-US" sz="2800" b="1" dirty="0" smtClean="0">
                <a:sym typeface="Euclid Symbol"/>
              </a:rPr>
              <a:t></a:t>
            </a:r>
            <a:r>
              <a:rPr lang="en-US" sz="2800" b="1" dirty="0" smtClean="0"/>
              <a:t>QSR) </a:t>
            </a:r>
            <a:r>
              <a:rPr lang="en-US" sz="2800" b="1" dirty="0" smtClean="0">
                <a:cs typeface="Zokrofi"/>
              </a:rPr>
              <a:t>&gt;</a:t>
            </a:r>
            <a:r>
              <a:rPr lang="en-US" sz="2800" b="1" dirty="0" smtClean="0"/>
              <a:t> m(</a:t>
            </a:r>
            <a:r>
              <a:rPr lang="en-US" sz="2800" b="1" dirty="0" smtClean="0">
                <a:sym typeface="Euclid Symbol"/>
              </a:rPr>
              <a:t></a:t>
            </a:r>
            <a:r>
              <a:rPr lang="en-US" sz="2800" b="1" dirty="0" smtClean="0"/>
              <a:t>QSB)</a:t>
            </a:r>
            <a:endParaRPr lang="ar-SA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8" name="Picture 3" descr="D:\Work2\بprevios.png">
              <a:hlinkClick r:id="" action="ppaction://hlinkshowjump?jump=previousslide"/>
              <a:hlinkHover r:id="" action="ppaction://noaction" highlightClick="1">
                <a:snd r:embed="rId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D:\Work2\next.png">
              <a:hlinkClick r:id="" action="ppaction://hlinkshowjump?jump=nextslide"/>
              <a:hlinkHover r:id="" action="ppaction://noaction" highlightClick="1">
                <a:snd r:embed="rId1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مخطط انسيابي: قرار 6">
              <a:hlinkClick r:id="" action="ppaction://hlinkshowjump?jump=firstslide"/>
              <a:hlinkHover r:id="" action="ppaction://noaction" highlightClick="1">
                <a:snd r:embed="rId12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31" name="Picture 5" descr="D:\Work2\exxit.png">
              <a:hlinkClick r:id="" action="ppaction://hlinkshowjump?jump=endshow"/>
              <a:hlinkHover r:id="" action="ppaction://noaction" highlightClick="1">
                <a:snd r:embed="rId13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51090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 تمارين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071546"/>
            <a:ext cx="2522074" cy="461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1785926"/>
            <a:ext cx="30956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1285860"/>
            <a:ext cx="285752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3000372"/>
            <a:ext cx="778671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3714752"/>
            <a:ext cx="77867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57290" y="4071942"/>
            <a:ext cx="778671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57290" y="4500570"/>
            <a:ext cx="778671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57290" y="5000636"/>
            <a:ext cx="778671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28728" y="5429264"/>
            <a:ext cx="771527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4" name="Picture 3" descr="D:\Work2\بprevios.png">
              <a:hlinkClick r:id="" action="ppaction://hlinkshowjump?jump=previousslide"/>
              <a:hlinkHover r:id="" action="ppaction://noaction" highlightClick="1">
                <a:snd r:embed="rId1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D:\Work2\next.png">
              <a:hlinkClick r:id="" action="ppaction://hlinkshowjump?jump=nextslide"/>
              <a:hlinkHover r:id="" action="ppaction://noaction" highlightClick="1">
                <a:snd r:embed="rId1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مخطط انسيابي: قرار 6">
              <a:hlinkClick r:id="" action="ppaction://hlinkshowjump?jump=firstslide"/>
              <a:hlinkHover r:id="" action="ppaction://noaction" highlightClick="1">
                <a:snd r:embed="rId20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7" name="Picture 5" descr="D:\Work2\exxit.png">
              <a:hlinkClick r:id="" action="ppaction://hlinkshowjump?jump=endshow"/>
              <a:hlinkHover r:id="" action="ppaction://noaction" highlightClick="1">
                <a:snd r:embed="rId2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14290"/>
            <a:ext cx="2000263" cy="1388398"/>
          </a:xfrm>
          <a:prstGeom prst="rect">
            <a:avLst/>
          </a:prstGeom>
          <a:noFill/>
        </p:spPr>
      </p:pic>
      <p:pic>
        <p:nvPicPr>
          <p:cNvPr id="1030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2714620"/>
            <a:ext cx="714380" cy="1428760"/>
          </a:xfrm>
          <a:prstGeom prst="rect">
            <a:avLst/>
          </a:prstGeom>
          <a:noFill/>
        </p:spPr>
      </p:pic>
      <p:pic>
        <p:nvPicPr>
          <p:cNvPr id="1031" name="Picture 7" descr="E:\صور تصاميم\رياضيات\برج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738563"/>
            <a:ext cx="1285852" cy="1955800"/>
          </a:xfrm>
          <a:prstGeom prst="rect">
            <a:avLst/>
          </a:prstGeom>
          <a:noFill/>
        </p:spPr>
      </p:pic>
      <p:pic>
        <p:nvPicPr>
          <p:cNvPr id="1033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283853" cy="1143008"/>
          </a:xfrm>
          <a:prstGeom prst="rect">
            <a:avLst/>
          </a:prstGeom>
          <a:noFill/>
        </p:spPr>
      </p:pic>
      <p:sp>
        <p:nvSpPr>
          <p:cNvPr id="18" name="مربع نص 17"/>
          <p:cNvSpPr txBox="1"/>
          <p:nvPr/>
        </p:nvSpPr>
        <p:spPr>
          <a:xfrm>
            <a:off x="3143240" y="68025"/>
            <a:ext cx="6000760" cy="406265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cap="all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 تمارين: </a:t>
            </a:r>
            <a:endParaRPr lang="ar-SA" altLang="ar-SA" sz="3200" b="1" cap="all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5563" y="1000108"/>
            <a:ext cx="2638437" cy="39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1500174"/>
            <a:ext cx="4476760" cy="92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1357298"/>
            <a:ext cx="2643206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2428868"/>
            <a:ext cx="1762125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3000372"/>
            <a:ext cx="664373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rot="5400000">
            <a:off x="7823223" y="382111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465769" y="396399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43240" y="3643314"/>
            <a:ext cx="142717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2" y="4286256"/>
            <a:ext cx="1543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4000504"/>
            <a:ext cx="2000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728" y="3929066"/>
            <a:ext cx="2066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7752" y="4929198"/>
            <a:ext cx="159067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57290" y="4857760"/>
            <a:ext cx="31432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142844" y="6368276"/>
            <a:ext cx="8286808" cy="503234"/>
            <a:chOff x="142844" y="6131500"/>
            <a:chExt cx="8286808" cy="740010"/>
          </a:xfrm>
        </p:grpSpPr>
        <p:pic>
          <p:nvPicPr>
            <p:cNvPr id="28" name="Picture 3" descr="D:\Work2\بprevios.png">
              <a:hlinkClick r:id="" action="ppaction://hlinkshowjump?jump=previousslide"/>
              <a:hlinkHover r:id="" action="ppaction://noaction" highlightClick="1">
                <a:snd r:embed="rId1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7072330" y="6131500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D:\Work2\next.png">
              <a:hlinkClick r:id="" action="ppaction://hlinkshowjump?jump=nextslide"/>
              <a:hlinkHover r:id="" action="ppaction://noaction" highlightClick="1">
                <a:snd r:embed="rId1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071538" y="6153962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مخطط انسيابي: قرار 6">
              <a:hlinkClick r:id="" action="ppaction://hlinkshowjump?jump=firstslide"/>
              <a:hlinkHover r:id="" action="ppaction://noaction" highlightClick="1">
                <a:snd r:embed="rId21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indent="-342900" algn="ctr">
                <a:lnSpc>
                  <a:spcPct val="90000"/>
                </a:lnSpc>
                <a:defRPr/>
              </a:pPr>
              <a:r>
                <a:rPr lang="ar-SA" altLang="ar-SA" sz="3600" b="1" cap="all" dirty="0">
                  <a:solidFill>
                    <a:srgbClr val="FFFF00"/>
                  </a:solidFill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31" name="Picture 5" descr="D:\Work2\exxit.png">
              <a:hlinkClick r:id="" action="ppaction://hlinkshowjump?jump=endshow"/>
              <a:hlinkHover r:id="" action="ppaction://noaction" highlightClick="1">
                <a:snd r:embed="rId2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153962"/>
              <a:ext cx="908050" cy="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176</Words>
  <Application>Microsoft Office PowerPoint</Application>
  <PresentationFormat>عرض على الشاشة (3:4)‏</PresentationFormat>
  <Paragraphs>43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امل</cp:lastModifiedBy>
  <cp:revision>20</cp:revision>
  <dcterms:created xsi:type="dcterms:W3CDTF">2011-04-29T15:19:49Z</dcterms:created>
  <dcterms:modified xsi:type="dcterms:W3CDTF">2016-09-17T21:23:27Z</dcterms:modified>
</cp:coreProperties>
</file>