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sldIdLst>
    <p:sldId id="270" r:id="rId2"/>
    <p:sldId id="269" r:id="rId3"/>
    <p:sldId id="261" r:id="rId4"/>
    <p:sldId id="262" r:id="rId5"/>
    <p:sldId id="260" r:id="rId6"/>
    <p:sldId id="265" r:id="rId7"/>
    <p:sldId id="266" r:id="rId8"/>
    <p:sldId id="256" r:id="rId9"/>
    <p:sldId id="267" r:id="rId10"/>
    <p:sldId id="268" r:id="rId11"/>
    <p:sldId id="263" r:id="rId12"/>
    <p:sldId id="257" r:id="rId13"/>
    <p:sldId id="271" r:id="rId14"/>
    <p:sldId id="272" r:id="rId15"/>
    <p:sldId id="264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C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5" d="100"/>
          <a:sy n="65" d="100"/>
        </p:scale>
        <p:origin x="-152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BCCBF9-EEDF-41E3-851E-3081728D74AB}" type="datetimeFigureOut">
              <a:rPr lang="ar-SA" smtClean="0"/>
              <a:t>13/03/38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565591-C449-416C-B9FA-2D77FD5E21CA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CBF9-EEDF-41E3-851E-3081728D74AB}" type="datetimeFigureOut">
              <a:rPr lang="ar-SA" smtClean="0"/>
              <a:t>13/03/38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5591-C449-416C-B9FA-2D77FD5E21C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CBF9-EEDF-41E3-851E-3081728D74AB}" type="datetimeFigureOut">
              <a:rPr lang="ar-SA" smtClean="0"/>
              <a:t>13/03/38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5591-C449-416C-B9FA-2D77FD5E21C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BCCBF9-EEDF-41E3-851E-3081728D74AB}" type="datetimeFigureOut">
              <a:rPr lang="ar-SA" smtClean="0"/>
              <a:t>13/03/38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565591-C449-416C-B9FA-2D77FD5E21CA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BCCBF9-EEDF-41E3-851E-3081728D74AB}" type="datetimeFigureOut">
              <a:rPr lang="ar-SA" smtClean="0"/>
              <a:t>13/03/38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565591-C449-416C-B9FA-2D77FD5E21CA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CBF9-EEDF-41E3-851E-3081728D74AB}" type="datetimeFigureOut">
              <a:rPr lang="ar-SA" smtClean="0"/>
              <a:t>13/03/38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5591-C449-416C-B9FA-2D77FD5E21CA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CBF9-EEDF-41E3-851E-3081728D74AB}" type="datetimeFigureOut">
              <a:rPr lang="ar-SA" smtClean="0"/>
              <a:t>13/03/38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5591-C449-416C-B9FA-2D77FD5E21CA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BCCBF9-EEDF-41E3-851E-3081728D74AB}" type="datetimeFigureOut">
              <a:rPr lang="ar-SA" smtClean="0"/>
              <a:t>13/03/38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565591-C449-416C-B9FA-2D77FD5E21CA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CBF9-EEDF-41E3-851E-3081728D74AB}" type="datetimeFigureOut">
              <a:rPr lang="ar-SA" smtClean="0"/>
              <a:t>13/03/38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65591-C449-416C-B9FA-2D77FD5E21C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BCCBF9-EEDF-41E3-851E-3081728D74AB}" type="datetimeFigureOut">
              <a:rPr lang="ar-SA" smtClean="0"/>
              <a:t>13/03/38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565591-C449-416C-B9FA-2D77FD5E21CA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BCCBF9-EEDF-41E3-851E-3081728D74AB}" type="datetimeFigureOut">
              <a:rPr lang="ar-SA" smtClean="0"/>
              <a:t>13/03/38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565591-C449-416C-B9FA-2D77FD5E21CA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BCCBF9-EEDF-41E3-851E-3081728D74AB}" type="datetimeFigureOut">
              <a:rPr lang="ar-SA" smtClean="0"/>
              <a:t>13/03/38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565591-C449-416C-B9FA-2D77FD5E21CA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221399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ar-SA" sz="3600" dirty="0" smtClean="0"/>
              <a:t>مراجعة الدرس السابق: </a:t>
            </a:r>
            <a:endParaRPr lang="ar-SA" sz="3600" dirty="0"/>
          </a:p>
        </p:txBody>
      </p:sp>
      <p:sp>
        <p:nvSpPr>
          <p:cNvPr id="4" name="AutoShape 2" descr="نتيجة بحث الصور عن فكرة  كليب ارت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9"/>
          <a:stretch/>
        </p:blipFill>
        <p:spPr bwMode="auto">
          <a:xfrm>
            <a:off x="683568" y="3356992"/>
            <a:ext cx="2066925" cy="203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9" r="32539" b="7724"/>
          <a:stretch/>
        </p:blipFill>
        <p:spPr bwMode="auto">
          <a:xfrm>
            <a:off x="3059832" y="836712"/>
            <a:ext cx="5235677" cy="28347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35988" r="52720" b="33770"/>
          <a:stretch/>
        </p:blipFill>
        <p:spPr bwMode="auto">
          <a:xfrm>
            <a:off x="683568" y="3861048"/>
            <a:ext cx="4100052" cy="22122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734585" y="4952117"/>
            <a:ext cx="18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المثال : ص 152</a:t>
            </a:r>
          </a:p>
        </p:txBody>
      </p:sp>
    </p:spTree>
    <p:extLst>
      <p:ext uri="{BB962C8B-B14F-4D97-AF65-F5344CB8AC3E}">
        <p14:creationId xmlns:p14="http://schemas.microsoft.com/office/powerpoint/2010/main" val="8609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سعر صرف بعض العملات الاجنبية مقابل الريال السعودي 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264" t="16140" r="5490" b="7675"/>
          <a:stretch>
            <a:fillRect/>
          </a:stretch>
        </p:blipFill>
        <p:spPr bwMode="auto">
          <a:xfrm>
            <a:off x="1619672" y="1556792"/>
            <a:ext cx="5857856" cy="3214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911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3625" y="260648"/>
            <a:ext cx="7467600" cy="864096"/>
          </a:xfrm>
        </p:spPr>
        <p:txBody>
          <a:bodyPr>
            <a:normAutofit/>
          </a:bodyPr>
          <a:lstStyle/>
          <a:p>
            <a:pPr algn="ctr"/>
            <a:r>
              <a:rPr lang="ar-SA" sz="3600" cap="none" dirty="0" smtClean="0">
                <a:solidFill>
                  <a:srgbClr val="00B050"/>
                </a:solidFill>
              </a:rPr>
              <a:t>أنظمة الصرف الأجنبي في العالم :</a:t>
            </a:r>
            <a:endParaRPr lang="ar-SA" sz="3600" cap="none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ar-SA" sz="2800" dirty="0" smtClean="0">
                <a:cs typeface="+mj-cs"/>
              </a:rPr>
              <a:t>نظام تعويم العملة </a:t>
            </a:r>
          </a:p>
          <a:p>
            <a:pPr marL="0" indent="0">
              <a:buNone/>
            </a:pPr>
            <a:endParaRPr lang="ar-SA" sz="2800" dirty="0" smtClean="0">
              <a:solidFill>
                <a:schemeClr val="bg1">
                  <a:lumMod val="50000"/>
                </a:schemeClr>
              </a:solidFill>
              <a:cs typeface="+mj-cs"/>
            </a:endParaRPr>
          </a:p>
          <a:p>
            <a:pPr marL="0" indent="0">
              <a:buNone/>
            </a:pPr>
            <a:endParaRPr lang="ar-SA" sz="2800" dirty="0">
              <a:solidFill>
                <a:schemeClr val="bg1">
                  <a:lumMod val="50000"/>
                </a:schemeClr>
              </a:solidFill>
              <a:cs typeface="+mj-cs"/>
            </a:endParaRPr>
          </a:p>
          <a:p>
            <a:r>
              <a:rPr lang="ar-SA" sz="2800" dirty="0" smtClean="0">
                <a:cs typeface="+mj-cs"/>
              </a:rPr>
              <a:t> نظام التعويم المدار</a:t>
            </a:r>
          </a:p>
          <a:p>
            <a:pPr marL="0" indent="0">
              <a:buNone/>
            </a:pPr>
            <a:endParaRPr lang="ar-SA" sz="2800" dirty="0" smtClean="0">
              <a:solidFill>
                <a:schemeClr val="bg1">
                  <a:lumMod val="50000"/>
                </a:schemeClr>
              </a:solidFill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endParaRPr lang="ar-SA" sz="2800" dirty="0">
              <a:solidFill>
                <a:schemeClr val="bg1">
                  <a:lumMod val="50000"/>
                </a:schemeClr>
              </a:solidFill>
              <a:cs typeface="+mj-cs"/>
            </a:endParaRPr>
          </a:p>
          <a:p>
            <a:r>
              <a:rPr lang="ar-SA" sz="2800" dirty="0" smtClean="0">
                <a:cs typeface="+mj-cs"/>
              </a:rPr>
              <a:t>نظام سعر الصرف الثابت</a:t>
            </a:r>
          </a:p>
          <a:p>
            <a:pPr marL="0" indent="0">
              <a:buNone/>
            </a:pP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cs typeface="+mj-cs"/>
              </a:rPr>
              <a:t>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034506"/>
            <a:ext cx="2160240" cy="10801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501008"/>
            <a:ext cx="2304256" cy="115942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239" y="4797152"/>
            <a:ext cx="2975186" cy="1227584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51520" y="1124744"/>
            <a:ext cx="3600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استراتيجية القراءة و التلخيص وتوليد الأسئلة ص153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95" y="4741599"/>
            <a:ext cx="315277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3965426" cy="198271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32856"/>
            <a:ext cx="2431650" cy="2014795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899592" y="548680"/>
            <a:ext cx="732819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B050"/>
                </a:solidFill>
              </a:rPr>
              <a:t> </a:t>
            </a:r>
            <a:r>
              <a:rPr lang="ar-SA" sz="3600" dirty="0" smtClean="0">
                <a:solidFill>
                  <a:srgbClr val="00B050"/>
                </a:solidFill>
              </a:rPr>
              <a:t> عزيزتي ... كيف تكوني فطنـــة في الحفاظ على عملتك وهويتك ... و ذات ولاء لدينك ووطنك</a:t>
            </a:r>
            <a:endParaRPr lang="ar-SA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3600" dirty="0" smtClean="0">
                <a:solidFill>
                  <a:srgbClr val="00B050"/>
                </a:solidFill>
              </a:rPr>
              <a:t>التقويم : </a:t>
            </a:r>
            <a:endParaRPr lang="ar-SA" sz="3600" dirty="0">
              <a:solidFill>
                <a:srgbClr val="00B05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27584" y="1844824"/>
            <a:ext cx="32403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 smtClean="0">
                <a:solidFill>
                  <a:srgbClr val="FF0000"/>
                </a:solidFill>
              </a:rPr>
              <a:t>استراتيجية أرسل سؤالاً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5" name="AutoShape 2" descr="نتيجة بحث الصور عن كتابة  كليب ارت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52617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3630166"/>
            <a:ext cx="18954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التقويم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SA" dirty="0" smtClean="0"/>
              <a:t>عرفي سعر الصرف ؟ ...................... </a:t>
            </a:r>
          </a:p>
          <a:p>
            <a:endParaRPr lang="ar-SA" dirty="0"/>
          </a:p>
          <a:p>
            <a:r>
              <a:rPr lang="ar-SA" dirty="0" smtClean="0"/>
              <a:t>عددي انظمة الصرف الاجنبي مع ذكر مثال للدولة التي تتبعها ؟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ar-SA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الواجب </a:t>
            </a:r>
            <a:r>
              <a:rPr lang="ar-SA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ar-SA" sz="3000" cap="small" dirty="0" smtClean="0">
                <a:latin typeface="+mj-lt"/>
                <a:ea typeface="+mj-ea"/>
                <a:cs typeface="+mj-cs"/>
              </a:rPr>
              <a:t>أسئلة الكتاب فقرة 1، 3  صـ155</a:t>
            </a:r>
            <a:endParaRPr lang="ar-SA" sz="3000" cap="small" dirty="0">
              <a:latin typeface="+mj-lt"/>
              <a:ea typeface="+mj-ea"/>
              <a:cs typeface="+mj-cs"/>
            </a:endParaRPr>
          </a:p>
        </p:txBody>
      </p:sp>
      <p:sp>
        <p:nvSpPr>
          <p:cNvPr id="4" name="وسيلة شرح بيضاوية 3"/>
          <p:cNvSpPr/>
          <p:nvPr/>
        </p:nvSpPr>
        <p:spPr>
          <a:xfrm>
            <a:off x="683568" y="260648"/>
            <a:ext cx="1728192" cy="1512168"/>
          </a:xfrm>
          <a:prstGeom prst="wedgeEllipse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ورقة عمل 2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993">
            <a:off x="6364450" y="3987908"/>
            <a:ext cx="2008288" cy="25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1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تمهيد : </a:t>
            </a:r>
            <a:endParaRPr lang="ar-S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نتيجة بحث الصور عن طيارة كليب ار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2" y="332657"/>
            <a:ext cx="2098154" cy="17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نتيجة بحث الصور عن ‪street clipart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86623"/>
            <a:ext cx="4997177" cy="173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نتيجة بحث الصور عن taxe كليب ارت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17930"/>
            <a:ext cx="30099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99" y="5117929"/>
            <a:ext cx="675034" cy="68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نتيجة بحث الصور عن السعودية  كليب ارت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689">
            <a:off x="823034" y="2145197"/>
            <a:ext cx="1367332" cy="12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9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224136"/>
          </a:xfrm>
        </p:spPr>
        <p:txBody>
          <a:bodyPr>
            <a:noAutofit/>
          </a:bodyPr>
          <a:lstStyle/>
          <a:p>
            <a:r>
              <a:rPr lang="ar-SA" sz="2000" dirty="0" smtClean="0">
                <a:solidFill>
                  <a:srgbClr val="00B050"/>
                </a:solidFill>
              </a:rPr>
              <a:t/>
            </a:r>
            <a:br>
              <a:rPr lang="ar-SA" sz="2000" dirty="0" smtClean="0">
                <a:solidFill>
                  <a:srgbClr val="00B050"/>
                </a:solidFill>
              </a:rPr>
            </a:br>
            <a:r>
              <a:rPr lang="ar-SA" sz="2000" dirty="0" smtClean="0">
                <a:solidFill>
                  <a:srgbClr val="00B050"/>
                </a:solidFill>
              </a:rPr>
              <a:t/>
            </a:r>
            <a:br>
              <a:rPr lang="ar-SA" sz="2000" dirty="0" smtClean="0">
                <a:solidFill>
                  <a:srgbClr val="00B050"/>
                </a:solidFill>
              </a:rPr>
            </a:br>
            <a:r>
              <a:rPr lang="ar-SA" sz="2000" dirty="0" smtClean="0">
                <a:solidFill>
                  <a:srgbClr val="00B050"/>
                </a:solidFill>
              </a:rPr>
              <a:t>استراتيجية الحوار والمناقشة </a:t>
            </a:r>
            <a:br>
              <a:rPr lang="ar-SA" sz="2000" dirty="0" smtClean="0">
                <a:solidFill>
                  <a:srgbClr val="00B050"/>
                </a:solidFill>
              </a:rPr>
            </a:br>
            <a:r>
              <a:rPr lang="ar-SA" sz="2000" dirty="0"/>
              <a:t>استنتاج عنوان الدرس</a:t>
            </a:r>
            <a:endParaRPr lang="ar-SA" sz="2000" dirty="0">
              <a:solidFill>
                <a:srgbClr val="00B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7467600" cy="3837040"/>
          </a:xfrm>
        </p:spPr>
        <p:txBody>
          <a:bodyPr/>
          <a:lstStyle/>
          <a:p>
            <a:pPr algn="ctr"/>
            <a:r>
              <a:rPr lang="ar-SA" dirty="0" smtClean="0"/>
              <a:t>كيف يمكنني شراء عملة من أي دولة مقابل العملة الوطنية ؟</a:t>
            </a:r>
          </a:p>
          <a:p>
            <a:pPr algn="ctr"/>
            <a:r>
              <a:rPr lang="ar-SA" dirty="0" smtClean="0"/>
              <a:t>كم يساوي الريال السعودي مقابل العملات الأجنبية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184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467600" cy="652934"/>
          </a:xfrm>
        </p:spPr>
        <p:txBody>
          <a:bodyPr>
            <a:noAutofit/>
          </a:bodyPr>
          <a:lstStyle/>
          <a:p>
            <a:pPr algn="ctr"/>
            <a:r>
              <a:rPr lang="ar-SA" sz="4800" dirty="0" smtClean="0"/>
              <a:t/>
            </a:r>
            <a:br>
              <a:rPr lang="ar-SA" sz="4800" dirty="0" smtClean="0"/>
            </a:br>
            <a:r>
              <a:rPr lang="ar-SA" sz="4800" dirty="0"/>
              <a:t/>
            </a:r>
            <a:br>
              <a:rPr lang="ar-SA" sz="4800" dirty="0"/>
            </a:br>
            <a:r>
              <a:rPr lang="ar-SA" sz="4800" dirty="0" smtClean="0"/>
              <a:t>« سعر الصرف » </a:t>
            </a:r>
            <a:r>
              <a:rPr lang="ar-SA" sz="4000" dirty="0"/>
              <a:t/>
            </a:r>
            <a:br>
              <a:rPr lang="ar-SA" sz="4000" dirty="0"/>
            </a:b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-108520" y="1584726"/>
            <a:ext cx="8856984" cy="530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 smtClean="0">
                <a:solidFill>
                  <a:srgbClr val="00B050"/>
                </a:solidFill>
              </a:rPr>
              <a:t>الاهداف :</a:t>
            </a:r>
          </a:p>
          <a:p>
            <a:pPr marL="0" indent="0" algn="ctr">
              <a:buNone/>
            </a:pPr>
            <a:r>
              <a:rPr lang="ar-SA" sz="3200" dirty="0" smtClean="0"/>
              <a:t>تعريف بسعر الصرف .</a:t>
            </a:r>
          </a:p>
          <a:p>
            <a:pPr marL="0" indent="0" algn="ctr">
              <a:buNone/>
            </a:pPr>
            <a:r>
              <a:rPr lang="ar-SA" sz="3200" dirty="0" smtClean="0"/>
              <a:t>تحديد سعر صرف العملة الاجنبية مقابل الريال السعودي .</a:t>
            </a:r>
          </a:p>
          <a:p>
            <a:pPr marL="0" indent="0" algn="ctr">
              <a:buNone/>
            </a:pPr>
            <a:r>
              <a:rPr lang="ar-SA" sz="3200" dirty="0" smtClean="0"/>
              <a:t>أنظمة الصرف الاجنبي في العالم .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1012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106688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ar-SA" sz="2400" dirty="0" smtClean="0">
                <a:solidFill>
                  <a:srgbClr val="00B050"/>
                </a:solidFill>
              </a:rPr>
              <a:t>استراتيجية قراءة الصور </a:t>
            </a:r>
            <a:r>
              <a:rPr lang="ar-SA" sz="2400" dirty="0" smtClean="0"/>
              <a:t/>
            </a:r>
            <a:br>
              <a:rPr lang="ar-SA" sz="2400" dirty="0" smtClean="0"/>
            </a:br>
            <a:endParaRPr lang="ar-SA" sz="24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6" y="2996952"/>
            <a:ext cx="3324225" cy="13716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88768"/>
            <a:ext cx="3114675" cy="14668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82" y="908720"/>
            <a:ext cx="3388990" cy="151447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73" y="2735610"/>
            <a:ext cx="3873996" cy="1514475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87810"/>
            <a:ext cx="3152775" cy="1447800"/>
          </a:xfrm>
          <a:prstGeom prst="rect">
            <a:avLst/>
          </a:prstGeom>
        </p:spPr>
      </p:pic>
      <p:pic>
        <p:nvPicPr>
          <p:cNvPr id="1026" name="Picture 2" descr="نتيجة بحث الصور عن الليرة التركية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73" y="4437112"/>
            <a:ext cx="4176464" cy="19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80926"/>
          </a:xfrm>
        </p:spPr>
        <p:txBody>
          <a:bodyPr/>
          <a:lstStyle/>
          <a:p>
            <a:pPr algn="ctr"/>
            <a:r>
              <a:rPr lang="ar-SA" dirty="0" smtClean="0">
                <a:solidFill>
                  <a:srgbClr val="00B050"/>
                </a:solidFill>
              </a:rPr>
              <a:t>تعريف سعر الصرف الأجنبي :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4830" y="836713"/>
            <a:ext cx="266496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استراتيجية التعلم باللعب .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استراتيجية الاستنتاج  .</a:t>
            </a:r>
          </a:p>
          <a:p>
            <a:endParaRPr lang="ar-SA" dirty="0" smtClean="0">
              <a:solidFill>
                <a:srgbClr val="FF0000"/>
              </a:solidFill>
            </a:endParaRPr>
          </a:p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8" t="24909" b="25213"/>
          <a:stretch/>
        </p:blipFill>
        <p:spPr bwMode="auto">
          <a:xfrm>
            <a:off x="611560" y="1988840"/>
            <a:ext cx="7764601" cy="3690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وسيلة شرح مع سهم إلى الأسفل 6"/>
          <p:cNvSpPr/>
          <p:nvPr/>
        </p:nvSpPr>
        <p:spPr>
          <a:xfrm>
            <a:off x="6300192" y="692696"/>
            <a:ext cx="2016224" cy="1152128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FF0000"/>
                </a:solidFill>
              </a:rPr>
              <a:t>رتبي البزل لتحصلي على تعريف سعر الصرف الاجنبي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886">
            <a:off x="5220072" y="1005271"/>
            <a:ext cx="843995" cy="8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48072" cy="8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80926"/>
          </a:xfrm>
        </p:spPr>
        <p:txBody>
          <a:bodyPr/>
          <a:lstStyle/>
          <a:p>
            <a:pPr algn="ctr"/>
            <a:r>
              <a:rPr lang="ar-SA" dirty="0" smtClean="0">
                <a:solidFill>
                  <a:srgbClr val="00B050"/>
                </a:solidFill>
              </a:rPr>
              <a:t>تعريف سعر الصرف الأجنبي : </a:t>
            </a:r>
            <a:endParaRPr lang="ar-SA" dirty="0">
              <a:solidFill>
                <a:srgbClr val="00B05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4830" y="836713"/>
            <a:ext cx="266496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استراتيجية التعلم باللعب .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استراتيجية الاكتشاف .</a:t>
            </a:r>
          </a:p>
          <a:p>
            <a:endParaRPr lang="ar-SA" dirty="0" smtClean="0">
              <a:solidFill>
                <a:srgbClr val="FF0000"/>
              </a:solidFill>
            </a:endParaRPr>
          </a:p>
          <a:p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8" t="24909" b="25213"/>
          <a:stretch/>
        </p:blipFill>
        <p:spPr bwMode="auto">
          <a:xfrm>
            <a:off x="611560" y="1988840"/>
            <a:ext cx="7764601" cy="3690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وسيلة شرح مع سهم إلى الأسفل 6"/>
          <p:cNvSpPr/>
          <p:nvPr/>
        </p:nvSpPr>
        <p:spPr>
          <a:xfrm>
            <a:off x="6300192" y="692696"/>
            <a:ext cx="2016224" cy="1152128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FF0000"/>
                </a:solidFill>
              </a:rPr>
              <a:t>رتبي البزل لتحصلي على تعريف سعر الصرف الاجنبي </a:t>
            </a:r>
            <a:endParaRPr lang="ar-SA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886">
            <a:off x="5220072" y="1005271"/>
            <a:ext cx="843995" cy="84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826"/>
            <a:ext cx="648072" cy="84487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372200" y="2596552"/>
            <a:ext cx="18722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سعر الصرف الاجنبي هو </a:t>
            </a:r>
            <a:endParaRPr lang="ar-SA" sz="2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301968" y="2778374"/>
            <a:ext cx="19442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قيمة الوحدة</a:t>
            </a:r>
            <a:endParaRPr lang="ar-SA" sz="24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971600" y="2688886"/>
            <a:ext cx="122413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من العملة الأجنبية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6155859" y="4463492"/>
            <a:ext cx="1800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مقومة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3635896" y="4488684"/>
            <a:ext cx="12763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بوحدات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23528" y="4463492"/>
            <a:ext cx="25202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من العملة الوطنية </a:t>
            </a:r>
          </a:p>
        </p:txBody>
      </p:sp>
    </p:spTree>
    <p:extLst>
      <p:ext uri="{BB962C8B-B14F-4D97-AF65-F5344CB8AC3E}">
        <p14:creationId xmlns:p14="http://schemas.microsoft.com/office/powerpoint/2010/main" val="14473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619672" y="12536"/>
            <a:ext cx="6550496" cy="1470025"/>
          </a:xfrm>
        </p:spPr>
        <p:txBody>
          <a:bodyPr>
            <a:normAutofit/>
          </a:bodyPr>
          <a:lstStyle/>
          <a:p>
            <a:pPr algn="ctr"/>
            <a:r>
              <a:rPr lang="ar-SA" sz="4800" b="0" cap="none" dirty="0" smtClean="0">
                <a:solidFill>
                  <a:srgbClr val="00B050"/>
                </a:solidFill>
              </a:rPr>
              <a:t>تعريف بسعر الصرف</a:t>
            </a:r>
            <a:endParaRPr lang="ar-SA" sz="4800" b="0" cap="none" dirty="0">
              <a:solidFill>
                <a:srgbClr val="00B05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53044" y="1628800"/>
            <a:ext cx="8496945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cs typeface="+mj-cs"/>
              </a:rPr>
              <a:t>هو قيمة الوحدة من العملة الاجنبية مقومة بوحدات من العملة الوطنية.</a:t>
            </a:r>
            <a:endParaRPr lang="ar-SA" sz="3200" dirty="0">
              <a:cs typeface="+mj-cs"/>
            </a:endParaRPr>
          </a:p>
          <a:p>
            <a:endParaRPr lang="ar-SA" sz="3200" dirty="0" smtClean="0">
              <a:cs typeface="+mj-cs"/>
            </a:endParaRPr>
          </a:p>
          <a:p>
            <a:r>
              <a:rPr lang="ar-SA" sz="2400" dirty="0" smtClean="0">
                <a:solidFill>
                  <a:srgbClr val="FF0000"/>
                </a:solidFill>
                <a:cs typeface="+mj-cs"/>
              </a:rPr>
              <a:t>مثال</a:t>
            </a:r>
            <a:r>
              <a:rPr lang="ar-SA" sz="2400" dirty="0" smtClean="0">
                <a:cs typeface="+mj-cs"/>
              </a:rPr>
              <a:t>: </a:t>
            </a:r>
            <a:r>
              <a:rPr lang="ar-SA" sz="2000" dirty="0" smtClean="0">
                <a:cs typeface="+mj-cs"/>
              </a:rPr>
              <a:t>سعر صرف الدولار الامريكي =3,75ريال سعودي هذا معناه أن كل 100 دولار أمريكي يمكن استبدالها مقابل 375ريالا سعوديا </a:t>
            </a:r>
            <a:endParaRPr lang="ar-SA" sz="24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5" t="49478" r="23283" b="32249"/>
          <a:stretch/>
        </p:blipFill>
        <p:spPr bwMode="auto">
          <a:xfrm>
            <a:off x="5292080" y="2420888"/>
            <a:ext cx="295719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2990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وسيلة شرح بيضاوية 3"/>
          <p:cNvSpPr/>
          <p:nvPr/>
        </p:nvSpPr>
        <p:spPr>
          <a:xfrm>
            <a:off x="4716016" y="404664"/>
            <a:ext cx="3024336" cy="1152128"/>
          </a:xfrm>
          <a:prstGeom prst="wedgeEllipseCallou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00B050"/>
                </a:solidFill>
              </a:rPr>
              <a:t>استخدام  </a:t>
            </a:r>
            <a:r>
              <a:rPr lang="en-US" sz="2400" dirty="0" smtClean="0">
                <a:solidFill>
                  <a:srgbClr val="00B050"/>
                </a:solidFill>
              </a:rPr>
              <a:t>IPad</a:t>
            </a:r>
            <a:r>
              <a:rPr lang="ar-SA" sz="2400" dirty="0" smtClean="0">
                <a:solidFill>
                  <a:srgbClr val="00B050"/>
                </a:solidFill>
              </a:rPr>
              <a:t> :</a:t>
            </a:r>
            <a:endParaRPr lang="ar-SA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أساسي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601</TotalTime>
  <Words>230</Words>
  <Application>Microsoft Office PowerPoint</Application>
  <PresentationFormat>عرض على الشاشة (3:4)‏</PresentationFormat>
  <Paragraphs>54</Paragraphs>
  <Slides>15</Slides>
  <Notes>0</Notes>
  <HiddenSlides>1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مشربية</vt:lpstr>
      <vt:lpstr>مراجعة الدرس السابق: </vt:lpstr>
      <vt:lpstr>تمهيد : </vt:lpstr>
      <vt:lpstr>  استراتيجية الحوار والمناقشة  استنتاج عنوان الدرس</vt:lpstr>
      <vt:lpstr>  « سعر الصرف »  </vt:lpstr>
      <vt:lpstr>استراتيجية قراءة الصور  </vt:lpstr>
      <vt:lpstr>تعريف سعر الصرف الأجنبي : </vt:lpstr>
      <vt:lpstr>تعريف سعر الصرف الأجنبي : </vt:lpstr>
      <vt:lpstr>تعريف بسعر الصرف</vt:lpstr>
      <vt:lpstr>عرض تقديمي في PowerPoint</vt:lpstr>
      <vt:lpstr>عرض تقديمي في PowerPoint</vt:lpstr>
      <vt:lpstr>سعر صرف بعض العملات الاجنبية مقابل الريال السعودي </vt:lpstr>
      <vt:lpstr>أنظمة الصرف الأجنبي في العالم :</vt:lpstr>
      <vt:lpstr>عرض تقديمي في PowerPoint</vt:lpstr>
      <vt:lpstr>التقويم : </vt:lpstr>
      <vt:lpstr>التقويم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اعداد المذكرة الداخلية</dc:title>
  <dc:creator>Digitall.91</dc:creator>
  <cp:lastModifiedBy>hp</cp:lastModifiedBy>
  <cp:revision>43</cp:revision>
  <dcterms:created xsi:type="dcterms:W3CDTF">2015-10-19T18:13:49Z</dcterms:created>
  <dcterms:modified xsi:type="dcterms:W3CDTF">2016-12-12T05:05:35Z</dcterms:modified>
</cp:coreProperties>
</file>