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webextensions/webextension1.xml" ContentType="application/vnd.ms-office.webextension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59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79" r:id="rId11"/>
    <p:sldId id="280" r:id="rId12"/>
    <p:sldId id="266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E527F-9782-4237-B4E1-B4F7F5286CCD}" type="doc">
      <dgm:prSet loTypeId="urn:microsoft.com/office/officeart/2005/8/layout/radial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6F1C6728-A3C8-4C65-8D61-713DBE8AF560}">
      <dgm:prSet phldrT="[نص]" custT="1"/>
      <dgm:spPr/>
      <dgm:t>
        <a:bodyPr/>
        <a:lstStyle/>
        <a:p>
          <a:pPr rtl="1"/>
          <a:r>
            <a:rPr lang="ar-SA" sz="2000" u="none" dirty="0" smtClean="0">
              <a:latin typeface="+mj-lt"/>
              <a:ea typeface="+mj-ea"/>
              <a:cs typeface="Simple Bold Jut Out" pitchFamily="2" charset="-78"/>
            </a:rPr>
            <a:t>مزايا استخدام برامج إدارة المواقع </a:t>
          </a:r>
          <a:endParaRPr lang="ar-SA" sz="2000" u="none" dirty="0"/>
        </a:p>
      </dgm:t>
    </dgm:pt>
    <dgm:pt modelId="{F8ED7CB7-3427-4B92-A417-D2EF78B04092}" type="parTrans" cxnId="{0EB6FC88-1A20-4761-A9B3-29C7DCF1DB23}">
      <dgm:prSet/>
      <dgm:spPr/>
      <dgm:t>
        <a:bodyPr/>
        <a:lstStyle/>
        <a:p>
          <a:pPr rtl="1"/>
          <a:endParaRPr lang="ar-SA"/>
        </a:p>
      </dgm:t>
    </dgm:pt>
    <dgm:pt modelId="{037C22D5-F25D-467B-94A3-8BD6C75EA240}" type="sibTrans" cxnId="{0EB6FC88-1A20-4761-A9B3-29C7DCF1DB23}">
      <dgm:prSet/>
      <dgm:spPr/>
      <dgm:t>
        <a:bodyPr/>
        <a:lstStyle/>
        <a:p>
          <a:pPr rtl="1"/>
          <a:endParaRPr lang="ar-SA"/>
        </a:p>
      </dgm:t>
    </dgm:pt>
    <dgm:pt modelId="{2C4029BD-0A20-45F7-A268-CF6DDA7EE81D}">
      <dgm:prSet phldrT="[نص]" custT="1"/>
      <dgm:spPr/>
      <dgm:t>
        <a:bodyPr/>
        <a:lstStyle/>
        <a:p>
          <a:pPr rtl="1"/>
          <a:r>
            <a:rPr lang="ar-SA" sz="2000" b="1" dirty="0" smtClean="0"/>
            <a:t>وجود لوحة تحكم تسهل عملية إدارتها </a:t>
          </a:r>
          <a:endParaRPr lang="ar-SA" sz="2000" b="1" dirty="0"/>
        </a:p>
      </dgm:t>
    </dgm:pt>
    <dgm:pt modelId="{20F6CB13-1F60-46E5-BC6E-B91F71FCA079}" type="parTrans" cxnId="{DEF5FBB5-93AE-4F36-BECE-3DD35B1C054F}">
      <dgm:prSet/>
      <dgm:spPr/>
      <dgm:t>
        <a:bodyPr/>
        <a:lstStyle/>
        <a:p>
          <a:pPr rtl="1"/>
          <a:endParaRPr lang="ar-SA"/>
        </a:p>
      </dgm:t>
    </dgm:pt>
    <dgm:pt modelId="{602EADB7-33DD-491C-B834-56EF482A7AC8}" type="sibTrans" cxnId="{DEF5FBB5-93AE-4F36-BECE-3DD35B1C054F}">
      <dgm:prSet/>
      <dgm:spPr/>
      <dgm:t>
        <a:bodyPr/>
        <a:lstStyle/>
        <a:p>
          <a:pPr rtl="1"/>
          <a:endParaRPr lang="ar-SA"/>
        </a:p>
      </dgm:t>
    </dgm:pt>
    <dgm:pt modelId="{19488411-5995-4A7F-9B0A-CEA3C775E8ED}">
      <dgm:prSet phldrT="[نص]" custT="1"/>
      <dgm:spPr/>
      <dgm:t>
        <a:bodyPr/>
        <a:lstStyle/>
        <a:p>
          <a:pPr rtl="1"/>
          <a:r>
            <a:rPr lang="ar-SA" sz="2400" b="1" dirty="0" smtClean="0"/>
            <a:t>وجود الدعم الكافي لها </a:t>
          </a:r>
          <a:endParaRPr lang="ar-SA" sz="2400" b="1" dirty="0"/>
        </a:p>
      </dgm:t>
    </dgm:pt>
    <dgm:pt modelId="{1A07E4CD-346E-413A-A050-373BE4DD71FF}" type="parTrans" cxnId="{8C259006-B86B-497D-947B-D2E04C0E8502}">
      <dgm:prSet/>
      <dgm:spPr/>
      <dgm:t>
        <a:bodyPr/>
        <a:lstStyle/>
        <a:p>
          <a:pPr rtl="1"/>
          <a:endParaRPr lang="ar-SA"/>
        </a:p>
      </dgm:t>
    </dgm:pt>
    <dgm:pt modelId="{FA4EF3F5-B035-4FEF-9A34-01904C37F858}" type="sibTrans" cxnId="{8C259006-B86B-497D-947B-D2E04C0E8502}">
      <dgm:prSet/>
      <dgm:spPr/>
      <dgm:t>
        <a:bodyPr/>
        <a:lstStyle/>
        <a:p>
          <a:pPr rtl="1"/>
          <a:endParaRPr lang="ar-SA"/>
        </a:p>
      </dgm:t>
    </dgm:pt>
    <dgm:pt modelId="{E76C900B-48A8-42AA-A5A3-BE7EA2ED958B}">
      <dgm:prSet custT="1"/>
      <dgm:spPr/>
      <dgm:t>
        <a:bodyPr/>
        <a:lstStyle/>
        <a:p>
          <a:pPr rtl="1"/>
          <a:r>
            <a:rPr lang="ar-SA" sz="2000" b="1" dirty="0" smtClean="0"/>
            <a:t>استخدامها لا يحتاج إلى متخصصين في الحاسب الآلي </a:t>
          </a:r>
        </a:p>
      </dgm:t>
    </dgm:pt>
    <dgm:pt modelId="{236937EC-000D-4511-8225-661282B236E8}" type="parTrans" cxnId="{0F065B33-2ED0-49AF-8913-D49233FAE542}">
      <dgm:prSet/>
      <dgm:spPr/>
      <dgm:t>
        <a:bodyPr/>
        <a:lstStyle/>
        <a:p>
          <a:pPr rtl="1"/>
          <a:endParaRPr lang="ar-SA"/>
        </a:p>
      </dgm:t>
    </dgm:pt>
    <dgm:pt modelId="{E98063F7-3458-4515-86AC-F7F7D5B04247}" type="sibTrans" cxnId="{0F065B33-2ED0-49AF-8913-D49233FAE542}">
      <dgm:prSet/>
      <dgm:spPr/>
      <dgm:t>
        <a:bodyPr/>
        <a:lstStyle/>
        <a:p>
          <a:pPr rtl="1"/>
          <a:endParaRPr lang="ar-SA"/>
        </a:p>
      </dgm:t>
    </dgm:pt>
    <dgm:pt modelId="{95C44C61-7357-42F5-A40C-2EA5E3A099A4}">
      <dgm:prSet custT="1"/>
      <dgm:spPr/>
      <dgm:t>
        <a:bodyPr/>
        <a:lstStyle/>
        <a:p>
          <a:pPr rtl="1"/>
          <a:r>
            <a:rPr lang="ar-SA" sz="2000" b="1" dirty="0" smtClean="0"/>
            <a:t>كثرة البرمجيات و الأدوات التي تخدم مدير الموقع </a:t>
          </a:r>
        </a:p>
      </dgm:t>
    </dgm:pt>
    <dgm:pt modelId="{EB0DC0F2-CA63-4D67-8318-795A3356D145}" type="parTrans" cxnId="{1910B6BB-F2EF-4416-AEE9-F315445C6CEB}">
      <dgm:prSet/>
      <dgm:spPr/>
      <dgm:t>
        <a:bodyPr/>
        <a:lstStyle/>
        <a:p>
          <a:pPr rtl="1"/>
          <a:endParaRPr lang="ar-SA"/>
        </a:p>
      </dgm:t>
    </dgm:pt>
    <dgm:pt modelId="{6C48ED34-6231-4DAE-BA52-37DC2D13469F}" type="sibTrans" cxnId="{1910B6BB-F2EF-4416-AEE9-F315445C6CEB}">
      <dgm:prSet/>
      <dgm:spPr/>
      <dgm:t>
        <a:bodyPr/>
        <a:lstStyle/>
        <a:p>
          <a:pPr rtl="1"/>
          <a:endParaRPr lang="ar-SA"/>
        </a:p>
      </dgm:t>
    </dgm:pt>
    <dgm:pt modelId="{8981F45D-5C6D-4471-9D99-DC98C57D1EFC}">
      <dgm:prSet custT="1"/>
      <dgm:spPr/>
      <dgm:t>
        <a:bodyPr/>
        <a:lstStyle/>
        <a:p>
          <a:pPr rtl="1"/>
          <a:r>
            <a:rPr lang="ar-SA" sz="2400" b="1" dirty="0" smtClean="0"/>
            <a:t>مجانية الاستخدام  </a:t>
          </a:r>
        </a:p>
      </dgm:t>
    </dgm:pt>
    <dgm:pt modelId="{F79783DA-366F-47DE-9267-32ACF4A9C218}" type="parTrans" cxnId="{38166167-377E-4142-B6D4-31EBCAA47F59}">
      <dgm:prSet/>
      <dgm:spPr/>
      <dgm:t>
        <a:bodyPr/>
        <a:lstStyle/>
        <a:p>
          <a:pPr rtl="1"/>
          <a:endParaRPr lang="ar-SA"/>
        </a:p>
      </dgm:t>
    </dgm:pt>
    <dgm:pt modelId="{D0E5F1AC-1C1E-43F5-8B33-E78D1325E3D2}" type="sibTrans" cxnId="{38166167-377E-4142-B6D4-31EBCAA47F59}">
      <dgm:prSet/>
      <dgm:spPr/>
      <dgm:t>
        <a:bodyPr/>
        <a:lstStyle/>
        <a:p>
          <a:pPr rtl="1"/>
          <a:endParaRPr lang="ar-SA"/>
        </a:p>
      </dgm:t>
    </dgm:pt>
    <dgm:pt modelId="{5C1F32F4-09EE-4D2C-9C89-EDF9877C056B}">
      <dgm:prSet/>
      <dgm:spPr/>
      <dgm:t>
        <a:bodyPr/>
        <a:lstStyle/>
        <a:p>
          <a:pPr rtl="1"/>
          <a:endParaRPr lang="ar-SA" dirty="0"/>
        </a:p>
      </dgm:t>
    </dgm:pt>
    <dgm:pt modelId="{EFF45FB8-3AA1-464D-9290-7C10D2930398}" type="parTrans" cxnId="{7B9CAF3D-A52F-4CE6-9F32-2532E7AFED2C}">
      <dgm:prSet/>
      <dgm:spPr/>
      <dgm:t>
        <a:bodyPr/>
        <a:lstStyle/>
        <a:p>
          <a:pPr rtl="1"/>
          <a:endParaRPr lang="ar-SA"/>
        </a:p>
      </dgm:t>
    </dgm:pt>
    <dgm:pt modelId="{0A2CD720-5E7F-41EB-82E5-5579B5E7E720}" type="sibTrans" cxnId="{7B9CAF3D-A52F-4CE6-9F32-2532E7AFED2C}">
      <dgm:prSet/>
      <dgm:spPr/>
      <dgm:t>
        <a:bodyPr/>
        <a:lstStyle/>
        <a:p>
          <a:pPr rtl="1"/>
          <a:endParaRPr lang="ar-SA"/>
        </a:p>
      </dgm:t>
    </dgm:pt>
    <dgm:pt modelId="{D26CF55F-FB51-476B-8C5A-43ADE94CF2C7}">
      <dgm:prSet custT="1"/>
      <dgm:spPr/>
      <dgm:t>
        <a:bodyPr/>
        <a:lstStyle/>
        <a:p>
          <a:pPr rtl="1"/>
          <a:r>
            <a:rPr lang="ar-SA" sz="1800" b="1" dirty="0" smtClean="0"/>
            <a:t>عدم الحاجة إلى إعادة بناء الصفحات لإضافة محتوى جديد </a:t>
          </a:r>
        </a:p>
      </dgm:t>
    </dgm:pt>
    <dgm:pt modelId="{18AFE559-2086-48BD-90E9-C6B7F3D16914}" type="parTrans" cxnId="{8D7E2AA1-9E5B-4BF4-8D80-527D56DC770E}">
      <dgm:prSet/>
      <dgm:spPr/>
      <dgm:t>
        <a:bodyPr/>
        <a:lstStyle/>
        <a:p>
          <a:pPr rtl="1"/>
          <a:endParaRPr lang="ar-SA"/>
        </a:p>
      </dgm:t>
    </dgm:pt>
    <dgm:pt modelId="{D9651B7A-B79B-4DFB-A83C-4831227C1110}" type="sibTrans" cxnId="{8D7E2AA1-9E5B-4BF4-8D80-527D56DC770E}">
      <dgm:prSet/>
      <dgm:spPr/>
      <dgm:t>
        <a:bodyPr/>
        <a:lstStyle/>
        <a:p>
          <a:pPr rtl="1"/>
          <a:endParaRPr lang="ar-SA"/>
        </a:p>
      </dgm:t>
    </dgm:pt>
    <dgm:pt modelId="{8954040B-2AB4-4C9E-8B3E-84A12331B232}">
      <dgm:prSet custT="1"/>
      <dgm:spPr/>
      <dgm:t>
        <a:bodyPr/>
        <a:lstStyle/>
        <a:p>
          <a:pPr rtl="1"/>
          <a:r>
            <a:rPr lang="ar-SA" sz="2000" b="1" dirty="0" smtClean="0"/>
            <a:t>تحديث محتوى الموقع بشكل مباشر </a:t>
          </a:r>
        </a:p>
      </dgm:t>
    </dgm:pt>
    <dgm:pt modelId="{14D4BBB2-4C45-40B1-8703-7E1A2AEA9353}" type="parTrans" cxnId="{A47829BA-7757-4B9A-ACFB-D1D09F9999CD}">
      <dgm:prSet/>
      <dgm:spPr/>
      <dgm:t>
        <a:bodyPr/>
        <a:lstStyle/>
        <a:p>
          <a:pPr rtl="1"/>
          <a:endParaRPr lang="ar-SA"/>
        </a:p>
      </dgm:t>
    </dgm:pt>
    <dgm:pt modelId="{FE359376-415E-4839-B332-3E3720BD8217}" type="sibTrans" cxnId="{A47829BA-7757-4B9A-ACFB-D1D09F9999CD}">
      <dgm:prSet/>
      <dgm:spPr/>
      <dgm:t>
        <a:bodyPr/>
        <a:lstStyle/>
        <a:p>
          <a:pPr rtl="1"/>
          <a:endParaRPr lang="ar-SA"/>
        </a:p>
      </dgm:t>
    </dgm:pt>
    <dgm:pt modelId="{D02F3A00-F7EE-4283-A1FF-FB4040E09ADD}" type="pres">
      <dgm:prSet presAssocID="{40CE527F-9782-4237-B4E1-B4F7F5286CC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85022F5-B080-47EA-B401-797166B67472}" type="pres">
      <dgm:prSet presAssocID="{6F1C6728-A3C8-4C65-8D61-713DBE8AF560}" presName="centerShape" presStyleLbl="node0" presStyleIdx="0" presStyleCnt="1" custScaleX="112618" custLinFactNeighborY="-2518"/>
      <dgm:spPr/>
      <dgm:t>
        <a:bodyPr/>
        <a:lstStyle/>
        <a:p>
          <a:pPr rtl="1"/>
          <a:endParaRPr lang="ar-SA"/>
        </a:p>
      </dgm:t>
    </dgm:pt>
    <dgm:pt modelId="{A2F3BC2E-192B-48BF-B388-86B66397DFDB}" type="pres">
      <dgm:prSet presAssocID="{236937EC-000D-4511-8225-661282B236E8}" presName="parTrans" presStyleLbl="sibTrans2D1" presStyleIdx="0" presStyleCnt="7"/>
      <dgm:spPr/>
      <dgm:t>
        <a:bodyPr/>
        <a:lstStyle/>
        <a:p>
          <a:pPr rtl="1"/>
          <a:endParaRPr lang="ar-SA"/>
        </a:p>
      </dgm:t>
    </dgm:pt>
    <dgm:pt modelId="{D2932E98-1290-4E05-9C5A-AB41C7E6BFDA}" type="pres">
      <dgm:prSet presAssocID="{236937EC-000D-4511-8225-661282B236E8}" presName="connectorText" presStyleLbl="sibTrans2D1" presStyleIdx="0" presStyleCnt="7"/>
      <dgm:spPr/>
      <dgm:t>
        <a:bodyPr/>
        <a:lstStyle/>
        <a:p>
          <a:pPr rtl="1"/>
          <a:endParaRPr lang="ar-SA"/>
        </a:p>
      </dgm:t>
    </dgm:pt>
    <dgm:pt modelId="{53DF6AA1-924F-4B8F-BBC8-1ACFB94B0AA4}" type="pres">
      <dgm:prSet presAssocID="{E76C900B-48A8-42AA-A5A3-BE7EA2ED958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A6F90DF-EA99-479A-A625-171C985C6DA2}" type="pres">
      <dgm:prSet presAssocID="{EB0DC0F2-CA63-4D67-8318-795A3356D145}" presName="parTrans" presStyleLbl="sibTrans2D1" presStyleIdx="1" presStyleCnt="7"/>
      <dgm:spPr/>
      <dgm:t>
        <a:bodyPr/>
        <a:lstStyle/>
        <a:p>
          <a:pPr rtl="1"/>
          <a:endParaRPr lang="ar-SA"/>
        </a:p>
      </dgm:t>
    </dgm:pt>
    <dgm:pt modelId="{099334FE-5E64-4174-8A74-F9CE01BF5EC5}" type="pres">
      <dgm:prSet presAssocID="{EB0DC0F2-CA63-4D67-8318-795A3356D145}" presName="connectorText" presStyleLbl="sibTrans2D1" presStyleIdx="1" presStyleCnt="7"/>
      <dgm:spPr/>
      <dgm:t>
        <a:bodyPr/>
        <a:lstStyle/>
        <a:p>
          <a:pPr rtl="1"/>
          <a:endParaRPr lang="ar-SA"/>
        </a:p>
      </dgm:t>
    </dgm:pt>
    <dgm:pt modelId="{E3A6785C-E962-4B9F-8386-C42EA6FC8642}" type="pres">
      <dgm:prSet presAssocID="{95C44C61-7357-42F5-A40C-2EA5E3A099A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F2780B2-428C-43B4-BD4D-7773F594D6A0}" type="pres">
      <dgm:prSet presAssocID="{F79783DA-366F-47DE-9267-32ACF4A9C218}" presName="parTrans" presStyleLbl="sibTrans2D1" presStyleIdx="2" presStyleCnt="7"/>
      <dgm:spPr/>
      <dgm:t>
        <a:bodyPr/>
        <a:lstStyle/>
        <a:p>
          <a:pPr rtl="1"/>
          <a:endParaRPr lang="ar-SA"/>
        </a:p>
      </dgm:t>
    </dgm:pt>
    <dgm:pt modelId="{EDAF359A-4B16-4931-817E-4030569923B7}" type="pres">
      <dgm:prSet presAssocID="{F79783DA-366F-47DE-9267-32ACF4A9C218}" presName="connectorText" presStyleLbl="sibTrans2D1" presStyleIdx="2" presStyleCnt="7"/>
      <dgm:spPr/>
      <dgm:t>
        <a:bodyPr/>
        <a:lstStyle/>
        <a:p>
          <a:pPr rtl="1"/>
          <a:endParaRPr lang="ar-SA"/>
        </a:p>
      </dgm:t>
    </dgm:pt>
    <dgm:pt modelId="{704ACE1C-68E9-4D56-A14D-E6160A87CDB2}" type="pres">
      <dgm:prSet presAssocID="{8981F45D-5C6D-4471-9D99-DC98C57D1EF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D3EA2E3-3269-496B-867F-83A144F2E27E}" type="pres">
      <dgm:prSet presAssocID="{20F6CB13-1F60-46E5-BC6E-B91F71FCA079}" presName="parTrans" presStyleLbl="sibTrans2D1" presStyleIdx="3" presStyleCnt="7"/>
      <dgm:spPr/>
      <dgm:t>
        <a:bodyPr/>
        <a:lstStyle/>
        <a:p>
          <a:pPr rtl="1"/>
          <a:endParaRPr lang="ar-SA"/>
        </a:p>
      </dgm:t>
    </dgm:pt>
    <dgm:pt modelId="{12FBD792-AAFF-4CC5-A2CE-413B07BA6092}" type="pres">
      <dgm:prSet presAssocID="{20F6CB13-1F60-46E5-BC6E-B91F71FCA079}" presName="connectorText" presStyleLbl="sibTrans2D1" presStyleIdx="3" presStyleCnt="7"/>
      <dgm:spPr/>
      <dgm:t>
        <a:bodyPr/>
        <a:lstStyle/>
        <a:p>
          <a:pPr rtl="1"/>
          <a:endParaRPr lang="ar-SA"/>
        </a:p>
      </dgm:t>
    </dgm:pt>
    <dgm:pt modelId="{4EDA729E-7300-4474-B620-E3660F8467B1}" type="pres">
      <dgm:prSet presAssocID="{2C4029BD-0A20-45F7-A268-CF6DDA7EE81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20346C9-0438-4414-9C05-2E77FFBACDCE}" type="pres">
      <dgm:prSet presAssocID="{1A07E4CD-346E-413A-A050-373BE4DD71FF}" presName="parTrans" presStyleLbl="sibTrans2D1" presStyleIdx="4" presStyleCnt="7"/>
      <dgm:spPr/>
      <dgm:t>
        <a:bodyPr/>
        <a:lstStyle/>
        <a:p>
          <a:pPr rtl="1"/>
          <a:endParaRPr lang="ar-SA"/>
        </a:p>
      </dgm:t>
    </dgm:pt>
    <dgm:pt modelId="{B83B2A61-0714-47D9-83F7-083FF568A7DE}" type="pres">
      <dgm:prSet presAssocID="{1A07E4CD-346E-413A-A050-373BE4DD71FF}" presName="connectorText" presStyleLbl="sibTrans2D1" presStyleIdx="4" presStyleCnt="7"/>
      <dgm:spPr/>
      <dgm:t>
        <a:bodyPr/>
        <a:lstStyle/>
        <a:p>
          <a:pPr rtl="1"/>
          <a:endParaRPr lang="ar-SA"/>
        </a:p>
      </dgm:t>
    </dgm:pt>
    <dgm:pt modelId="{4E91D74D-9C1E-48EF-AE49-7D1230FBA539}" type="pres">
      <dgm:prSet presAssocID="{19488411-5995-4A7F-9B0A-CEA3C775E8E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BF7B3DC-2533-4E18-A76F-865C8FF29BCA}" type="pres">
      <dgm:prSet presAssocID="{18AFE559-2086-48BD-90E9-C6B7F3D16914}" presName="parTrans" presStyleLbl="sibTrans2D1" presStyleIdx="5" presStyleCnt="7"/>
      <dgm:spPr/>
      <dgm:t>
        <a:bodyPr/>
        <a:lstStyle/>
        <a:p>
          <a:pPr rtl="1"/>
          <a:endParaRPr lang="ar-SA"/>
        </a:p>
      </dgm:t>
    </dgm:pt>
    <dgm:pt modelId="{BDF2693C-E29F-4B7C-B636-F6E1C0F9EF51}" type="pres">
      <dgm:prSet presAssocID="{18AFE559-2086-48BD-90E9-C6B7F3D16914}" presName="connectorText" presStyleLbl="sibTrans2D1" presStyleIdx="5" presStyleCnt="7"/>
      <dgm:spPr/>
      <dgm:t>
        <a:bodyPr/>
        <a:lstStyle/>
        <a:p>
          <a:pPr rtl="1"/>
          <a:endParaRPr lang="ar-SA"/>
        </a:p>
      </dgm:t>
    </dgm:pt>
    <dgm:pt modelId="{ED53F339-DBC4-4507-B79D-8E728BB4DA10}" type="pres">
      <dgm:prSet presAssocID="{D26CF55F-FB51-476B-8C5A-43ADE94CF2C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36D9E8B-EA21-4C9A-BC6F-A367B2AAE299}" type="pres">
      <dgm:prSet presAssocID="{14D4BBB2-4C45-40B1-8703-7E1A2AEA9353}" presName="parTrans" presStyleLbl="sibTrans2D1" presStyleIdx="6" presStyleCnt="7"/>
      <dgm:spPr/>
      <dgm:t>
        <a:bodyPr/>
        <a:lstStyle/>
        <a:p>
          <a:pPr rtl="1"/>
          <a:endParaRPr lang="ar-SA"/>
        </a:p>
      </dgm:t>
    </dgm:pt>
    <dgm:pt modelId="{F0AEFF47-1237-4217-BD20-854D92D9BA8E}" type="pres">
      <dgm:prSet presAssocID="{14D4BBB2-4C45-40B1-8703-7E1A2AEA9353}" presName="connectorText" presStyleLbl="sibTrans2D1" presStyleIdx="6" presStyleCnt="7"/>
      <dgm:spPr/>
      <dgm:t>
        <a:bodyPr/>
        <a:lstStyle/>
        <a:p>
          <a:pPr rtl="1"/>
          <a:endParaRPr lang="ar-SA"/>
        </a:p>
      </dgm:t>
    </dgm:pt>
    <dgm:pt modelId="{8B21DED3-FC11-455E-90AE-D965D5563965}" type="pres">
      <dgm:prSet presAssocID="{8954040B-2AB4-4C9E-8B3E-84A12331B23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7D63F9B-3531-4E74-A3B6-84270DCCEE6C}" type="presOf" srcId="{2C4029BD-0A20-45F7-A268-CF6DDA7EE81D}" destId="{4EDA729E-7300-4474-B620-E3660F8467B1}" srcOrd="0" destOrd="0" presId="urn:microsoft.com/office/officeart/2005/8/layout/radial5"/>
    <dgm:cxn modelId="{3B6D5F82-756D-42E3-8931-7F6DDC928806}" type="presOf" srcId="{40CE527F-9782-4237-B4E1-B4F7F5286CCD}" destId="{D02F3A00-F7EE-4283-A1FF-FB4040E09ADD}" srcOrd="0" destOrd="0" presId="urn:microsoft.com/office/officeart/2005/8/layout/radial5"/>
    <dgm:cxn modelId="{ABA3C69C-75F4-4BA0-B546-9D799D12B0EE}" type="presOf" srcId="{EB0DC0F2-CA63-4D67-8318-795A3356D145}" destId="{099334FE-5E64-4174-8A74-F9CE01BF5EC5}" srcOrd="1" destOrd="0" presId="urn:microsoft.com/office/officeart/2005/8/layout/radial5"/>
    <dgm:cxn modelId="{16259EEA-4E74-4503-8875-2B2471E5ACC9}" type="presOf" srcId="{8954040B-2AB4-4C9E-8B3E-84A12331B232}" destId="{8B21DED3-FC11-455E-90AE-D965D5563965}" srcOrd="0" destOrd="0" presId="urn:microsoft.com/office/officeart/2005/8/layout/radial5"/>
    <dgm:cxn modelId="{B7812386-88AD-48E5-BD37-B222E6FF5390}" type="presOf" srcId="{236937EC-000D-4511-8225-661282B236E8}" destId="{D2932E98-1290-4E05-9C5A-AB41C7E6BFDA}" srcOrd="1" destOrd="0" presId="urn:microsoft.com/office/officeart/2005/8/layout/radial5"/>
    <dgm:cxn modelId="{DEFF00B8-6FFD-46F5-9323-41164E5DF818}" type="presOf" srcId="{14D4BBB2-4C45-40B1-8703-7E1A2AEA9353}" destId="{F0AEFF47-1237-4217-BD20-854D92D9BA8E}" srcOrd="1" destOrd="0" presId="urn:microsoft.com/office/officeart/2005/8/layout/radial5"/>
    <dgm:cxn modelId="{38166167-377E-4142-B6D4-31EBCAA47F59}" srcId="{6F1C6728-A3C8-4C65-8D61-713DBE8AF560}" destId="{8981F45D-5C6D-4471-9D99-DC98C57D1EFC}" srcOrd="2" destOrd="0" parTransId="{F79783DA-366F-47DE-9267-32ACF4A9C218}" sibTransId="{D0E5F1AC-1C1E-43F5-8B33-E78D1325E3D2}"/>
    <dgm:cxn modelId="{E2BF3B18-45AF-4370-A13C-46DA4CDEA837}" type="presOf" srcId="{19488411-5995-4A7F-9B0A-CEA3C775E8ED}" destId="{4E91D74D-9C1E-48EF-AE49-7D1230FBA539}" srcOrd="0" destOrd="0" presId="urn:microsoft.com/office/officeart/2005/8/layout/radial5"/>
    <dgm:cxn modelId="{1FC5BBCA-A779-4CFB-BA7E-4126943A944D}" type="presOf" srcId="{D26CF55F-FB51-476B-8C5A-43ADE94CF2C7}" destId="{ED53F339-DBC4-4507-B79D-8E728BB4DA10}" srcOrd="0" destOrd="0" presId="urn:microsoft.com/office/officeart/2005/8/layout/radial5"/>
    <dgm:cxn modelId="{0F065B33-2ED0-49AF-8913-D49233FAE542}" srcId="{6F1C6728-A3C8-4C65-8D61-713DBE8AF560}" destId="{E76C900B-48A8-42AA-A5A3-BE7EA2ED958B}" srcOrd="0" destOrd="0" parTransId="{236937EC-000D-4511-8225-661282B236E8}" sibTransId="{E98063F7-3458-4515-86AC-F7F7D5B04247}"/>
    <dgm:cxn modelId="{050B7000-B288-4833-A86E-2054EFA6C78F}" type="presOf" srcId="{F79783DA-366F-47DE-9267-32ACF4A9C218}" destId="{EDAF359A-4B16-4931-817E-4030569923B7}" srcOrd="1" destOrd="0" presId="urn:microsoft.com/office/officeart/2005/8/layout/radial5"/>
    <dgm:cxn modelId="{BD7284FA-4991-4A71-9FBC-112392883159}" type="presOf" srcId="{14D4BBB2-4C45-40B1-8703-7E1A2AEA9353}" destId="{936D9E8B-EA21-4C9A-BC6F-A367B2AAE299}" srcOrd="0" destOrd="0" presId="urn:microsoft.com/office/officeart/2005/8/layout/radial5"/>
    <dgm:cxn modelId="{01DAFDC8-B6E2-410A-9205-9A891483B820}" type="presOf" srcId="{1A07E4CD-346E-413A-A050-373BE4DD71FF}" destId="{B83B2A61-0714-47D9-83F7-083FF568A7DE}" srcOrd="1" destOrd="0" presId="urn:microsoft.com/office/officeart/2005/8/layout/radial5"/>
    <dgm:cxn modelId="{900BAC68-35CE-4C3C-BA1B-65A919B08025}" type="presOf" srcId="{236937EC-000D-4511-8225-661282B236E8}" destId="{A2F3BC2E-192B-48BF-B388-86B66397DFDB}" srcOrd="0" destOrd="0" presId="urn:microsoft.com/office/officeart/2005/8/layout/radial5"/>
    <dgm:cxn modelId="{5EF506F9-0FA4-492B-AC68-5BF3F4C8EDB4}" type="presOf" srcId="{18AFE559-2086-48BD-90E9-C6B7F3D16914}" destId="{BDF2693C-E29F-4B7C-B636-F6E1C0F9EF51}" srcOrd="1" destOrd="0" presId="urn:microsoft.com/office/officeart/2005/8/layout/radial5"/>
    <dgm:cxn modelId="{A47829BA-7757-4B9A-ACFB-D1D09F9999CD}" srcId="{6F1C6728-A3C8-4C65-8D61-713DBE8AF560}" destId="{8954040B-2AB4-4C9E-8B3E-84A12331B232}" srcOrd="6" destOrd="0" parTransId="{14D4BBB2-4C45-40B1-8703-7E1A2AEA9353}" sibTransId="{FE359376-415E-4839-B332-3E3720BD8217}"/>
    <dgm:cxn modelId="{0EB6FC88-1A20-4761-A9B3-29C7DCF1DB23}" srcId="{40CE527F-9782-4237-B4E1-B4F7F5286CCD}" destId="{6F1C6728-A3C8-4C65-8D61-713DBE8AF560}" srcOrd="0" destOrd="0" parTransId="{F8ED7CB7-3427-4B92-A417-D2EF78B04092}" sibTransId="{037C22D5-F25D-467B-94A3-8BD6C75EA240}"/>
    <dgm:cxn modelId="{29B7EEB7-37F7-49DD-96E8-80649F9A288C}" type="presOf" srcId="{1A07E4CD-346E-413A-A050-373BE4DD71FF}" destId="{B20346C9-0438-4414-9C05-2E77FFBACDCE}" srcOrd="0" destOrd="0" presId="urn:microsoft.com/office/officeart/2005/8/layout/radial5"/>
    <dgm:cxn modelId="{5F5B4C64-1D21-4BE0-AB6A-4713EF7823AE}" type="presOf" srcId="{E76C900B-48A8-42AA-A5A3-BE7EA2ED958B}" destId="{53DF6AA1-924F-4B8F-BBC8-1ACFB94B0AA4}" srcOrd="0" destOrd="0" presId="urn:microsoft.com/office/officeart/2005/8/layout/radial5"/>
    <dgm:cxn modelId="{D51410F1-19B7-464B-98B9-53D4DF74BA76}" type="presOf" srcId="{20F6CB13-1F60-46E5-BC6E-B91F71FCA079}" destId="{12FBD792-AAFF-4CC5-A2CE-413B07BA6092}" srcOrd="1" destOrd="0" presId="urn:microsoft.com/office/officeart/2005/8/layout/radial5"/>
    <dgm:cxn modelId="{E37045BE-B891-4534-A9EC-EC2D33121313}" type="presOf" srcId="{20F6CB13-1F60-46E5-BC6E-B91F71FCA079}" destId="{BD3EA2E3-3269-496B-867F-83A144F2E27E}" srcOrd="0" destOrd="0" presId="urn:microsoft.com/office/officeart/2005/8/layout/radial5"/>
    <dgm:cxn modelId="{B1D9820C-471A-42CD-AC9A-33CC139ACDBB}" type="presOf" srcId="{95C44C61-7357-42F5-A40C-2EA5E3A099A4}" destId="{E3A6785C-E962-4B9F-8386-C42EA6FC8642}" srcOrd="0" destOrd="0" presId="urn:microsoft.com/office/officeart/2005/8/layout/radial5"/>
    <dgm:cxn modelId="{610392AD-4ACE-4D39-9E98-98E17C0212B1}" type="presOf" srcId="{8981F45D-5C6D-4471-9D99-DC98C57D1EFC}" destId="{704ACE1C-68E9-4D56-A14D-E6160A87CDB2}" srcOrd="0" destOrd="0" presId="urn:microsoft.com/office/officeart/2005/8/layout/radial5"/>
    <dgm:cxn modelId="{1910B6BB-F2EF-4416-AEE9-F315445C6CEB}" srcId="{6F1C6728-A3C8-4C65-8D61-713DBE8AF560}" destId="{95C44C61-7357-42F5-A40C-2EA5E3A099A4}" srcOrd="1" destOrd="0" parTransId="{EB0DC0F2-CA63-4D67-8318-795A3356D145}" sibTransId="{6C48ED34-6231-4DAE-BA52-37DC2D13469F}"/>
    <dgm:cxn modelId="{DEF5FBB5-93AE-4F36-BECE-3DD35B1C054F}" srcId="{6F1C6728-A3C8-4C65-8D61-713DBE8AF560}" destId="{2C4029BD-0A20-45F7-A268-CF6DDA7EE81D}" srcOrd="3" destOrd="0" parTransId="{20F6CB13-1F60-46E5-BC6E-B91F71FCA079}" sibTransId="{602EADB7-33DD-491C-B834-56EF482A7AC8}"/>
    <dgm:cxn modelId="{9F9033DB-7615-4DE8-994B-0179E0D1CD59}" type="presOf" srcId="{F79783DA-366F-47DE-9267-32ACF4A9C218}" destId="{DF2780B2-428C-43B4-BD4D-7773F594D6A0}" srcOrd="0" destOrd="0" presId="urn:microsoft.com/office/officeart/2005/8/layout/radial5"/>
    <dgm:cxn modelId="{7B9CAF3D-A52F-4CE6-9F32-2532E7AFED2C}" srcId="{40CE527F-9782-4237-B4E1-B4F7F5286CCD}" destId="{5C1F32F4-09EE-4D2C-9C89-EDF9877C056B}" srcOrd="1" destOrd="0" parTransId="{EFF45FB8-3AA1-464D-9290-7C10D2930398}" sibTransId="{0A2CD720-5E7F-41EB-82E5-5579B5E7E720}"/>
    <dgm:cxn modelId="{8D7E2AA1-9E5B-4BF4-8D80-527D56DC770E}" srcId="{6F1C6728-A3C8-4C65-8D61-713DBE8AF560}" destId="{D26CF55F-FB51-476B-8C5A-43ADE94CF2C7}" srcOrd="5" destOrd="0" parTransId="{18AFE559-2086-48BD-90E9-C6B7F3D16914}" sibTransId="{D9651B7A-B79B-4DFB-A83C-4831227C1110}"/>
    <dgm:cxn modelId="{3EC52279-D8C9-45C4-9BE2-75FE70876D01}" type="presOf" srcId="{18AFE559-2086-48BD-90E9-C6B7F3D16914}" destId="{1BF7B3DC-2533-4E18-A76F-865C8FF29BCA}" srcOrd="0" destOrd="0" presId="urn:microsoft.com/office/officeart/2005/8/layout/radial5"/>
    <dgm:cxn modelId="{E0399608-08CD-4648-A010-690DB63406EC}" type="presOf" srcId="{EB0DC0F2-CA63-4D67-8318-795A3356D145}" destId="{DA6F90DF-EA99-479A-A625-171C985C6DA2}" srcOrd="0" destOrd="0" presId="urn:microsoft.com/office/officeart/2005/8/layout/radial5"/>
    <dgm:cxn modelId="{179F791D-6446-48C7-A652-C02AE6DF9225}" type="presOf" srcId="{6F1C6728-A3C8-4C65-8D61-713DBE8AF560}" destId="{285022F5-B080-47EA-B401-797166B67472}" srcOrd="0" destOrd="0" presId="urn:microsoft.com/office/officeart/2005/8/layout/radial5"/>
    <dgm:cxn modelId="{8C259006-B86B-497D-947B-D2E04C0E8502}" srcId="{6F1C6728-A3C8-4C65-8D61-713DBE8AF560}" destId="{19488411-5995-4A7F-9B0A-CEA3C775E8ED}" srcOrd="4" destOrd="0" parTransId="{1A07E4CD-346E-413A-A050-373BE4DD71FF}" sibTransId="{FA4EF3F5-B035-4FEF-9A34-01904C37F858}"/>
    <dgm:cxn modelId="{23CB68EA-3C40-43F1-9F56-2FEF272E20DB}" type="presParOf" srcId="{D02F3A00-F7EE-4283-A1FF-FB4040E09ADD}" destId="{285022F5-B080-47EA-B401-797166B67472}" srcOrd="0" destOrd="0" presId="urn:microsoft.com/office/officeart/2005/8/layout/radial5"/>
    <dgm:cxn modelId="{DF185B18-6C06-49C4-8162-6B6ACA0B3AD9}" type="presParOf" srcId="{D02F3A00-F7EE-4283-A1FF-FB4040E09ADD}" destId="{A2F3BC2E-192B-48BF-B388-86B66397DFDB}" srcOrd="1" destOrd="0" presId="urn:microsoft.com/office/officeart/2005/8/layout/radial5"/>
    <dgm:cxn modelId="{55468C2A-CA82-48CE-BEB0-909313ECDA71}" type="presParOf" srcId="{A2F3BC2E-192B-48BF-B388-86B66397DFDB}" destId="{D2932E98-1290-4E05-9C5A-AB41C7E6BFDA}" srcOrd="0" destOrd="0" presId="urn:microsoft.com/office/officeart/2005/8/layout/radial5"/>
    <dgm:cxn modelId="{72D03467-F89D-4A96-8536-C03ABA856FE2}" type="presParOf" srcId="{D02F3A00-F7EE-4283-A1FF-FB4040E09ADD}" destId="{53DF6AA1-924F-4B8F-BBC8-1ACFB94B0AA4}" srcOrd="2" destOrd="0" presId="urn:microsoft.com/office/officeart/2005/8/layout/radial5"/>
    <dgm:cxn modelId="{60D0A4DE-410E-4D60-A610-85AE6C237099}" type="presParOf" srcId="{D02F3A00-F7EE-4283-A1FF-FB4040E09ADD}" destId="{DA6F90DF-EA99-479A-A625-171C985C6DA2}" srcOrd="3" destOrd="0" presId="urn:microsoft.com/office/officeart/2005/8/layout/radial5"/>
    <dgm:cxn modelId="{72140D38-BA53-4D21-A247-3A22F4F8E190}" type="presParOf" srcId="{DA6F90DF-EA99-479A-A625-171C985C6DA2}" destId="{099334FE-5E64-4174-8A74-F9CE01BF5EC5}" srcOrd="0" destOrd="0" presId="urn:microsoft.com/office/officeart/2005/8/layout/radial5"/>
    <dgm:cxn modelId="{44B976BC-1E5B-4077-A840-E1B57F2535DD}" type="presParOf" srcId="{D02F3A00-F7EE-4283-A1FF-FB4040E09ADD}" destId="{E3A6785C-E962-4B9F-8386-C42EA6FC8642}" srcOrd="4" destOrd="0" presId="urn:microsoft.com/office/officeart/2005/8/layout/radial5"/>
    <dgm:cxn modelId="{D5BB0CBD-267D-4573-A603-A878F008A4E5}" type="presParOf" srcId="{D02F3A00-F7EE-4283-A1FF-FB4040E09ADD}" destId="{DF2780B2-428C-43B4-BD4D-7773F594D6A0}" srcOrd="5" destOrd="0" presId="urn:microsoft.com/office/officeart/2005/8/layout/radial5"/>
    <dgm:cxn modelId="{EF390805-6407-46FB-B0C6-94FE9071EC2A}" type="presParOf" srcId="{DF2780B2-428C-43B4-BD4D-7773F594D6A0}" destId="{EDAF359A-4B16-4931-817E-4030569923B7}" srcOrd="0" destOrd="0" presId="urn:microsoft.com/office/officeart/2005/8/layout/radial5"/>
    <dgm:cxn modelId="{66B17543-EF7B-47FE-9EAD-E2E95DC098F7}" type="presParOf" srcId="{D02F3A00-F7EE-4283-A1FF-FB4040E09ADD}" destId="{704ACE1C-68E9-4D56-A14D-E6160A87CDB2}" srcOrd="6" destOrd="0" presId="urn:microsoft.com/office/officeart/2005/8/layout/radial5"/>
    <dgm:cxn modelId="{376FB696-CF5E-4756-BE6A-9A6168D57CA3}" type="presParOf" srcId="{D02F3A00-F7EE-4283-A1FF-FB4040E09ADD}" destId="{BD3EA2E3-3269-496B-867F-83A144F2E27E}" srcOrd="7" destOrd="0" presId="urn:microsoft.com/office/officeart/2005/8/layout/radial5"/>
    <dgm:cxn modelId="{7B818FB4-5E4C-4F83-B89E-6136BAC7D17E}" type="presParOf" srcId="{BD3EA2E3-3269-496B-867F-83A144F2E27E}" destId="{12FBD792-AAFF-4CC5-A2CE-413B07BA6092}" srcOrd="0" destOrd="0" presId="urn:microsoft.com/office/officeart/2005/8/layout/radial5"/>
    <dgm:cxn modelId="{D9304B1E-0E4E-43E8-B1EA-96A6CB372BA9}" type="presParOf" srcId="{D02F3A00-F7EE-4283-A1FF-FB4040E09ADD}" destId="{4EDA729E-7300-4474-B620-E3660F8467B1}" srcOrd="8" destOrd="0" presId="urn:microsoft.com/office/officeart/2005/8/layout/radial5"/>
    <dgm:cxn modelId="{50FF0220-DBF6-4CC2-AC9A-F3E0D73B2AFC}" type="presParOf" srcId="{D02F3A00-F7EE-4283-A1FF-FB4040E09ADD}" destId="{B20346C9-0438-4414-9C05-2E77FFBACDCE}" srcOrd="9" destOrd="0" presId="urn:microsoft.com/office/officeart/2005/8/layout/radial5"/>
    <dgm:cxn modelId="{FC340C72-D2E1-47A6-8AC9-8564D41CF09F}" type="presParOf" srcId="{B20346C9-0438-4414-9C05-2E77FFBACDCE}" destId="{B83B2A61-0714-47D9-83F7-083FF568A7DE}" srcOrd="0" destOrd="0" presId="urn:microsoft.com/office/officeart/2005/8/layout/radial5"/>
    <dgm:cxn modelId="{F91828BE-DB0B-4C3D-BE33-1966AC82C480}" type="presParOf" srcId="{D02F3A00-F7EE-4283-A1FF-FB4040E09ADD}" destId="{4E91D74D-9C1E-48EF-AE49-7D1230FBA539}" srcOrd="10" destOrd="0" presId="urn:microsoft.com/office/officeart/2005/8/layout/radial5"/>
    <dgm:cxn modelId="{7C694F99-AD82-488D-9B83-E3A67C92251D}" type="presParOf" srcId="{D02F3A00-F7EE-4283-A1FF-FB4040E09ADD}" destId="{1BF7B3DC-2533-4E18-A76F-865C8FF29BCA}" srcOrd="11" destOrd="0" presId="urn:microsoft.com/office/officeart/2005/8/layout/radial5"/>
    <dgm:cxn modelId="{007AB6A6-A0A8-4719-80E6-607F87C9FEA3}" type="presParOf" srcId="{1BF7B3DC-2533-4E18-A76F-865C8FF29BCA}" destId="{BDF2693C-E29F-4B7C-B636-F6E1C0F9EF51}" srcOrd="0" destOrd="0" presId="urn:microsoft.com/office/officeart/2005/8/layout/radial5"/>
    <dgm:cxn modelId="{220BF646-6D94-419B-BABA-FE298A855CF4}" type="presParOf" srcId="{D02F3A00-F7EE-4283-A1FF-FB4040E09ADD}" destId="{ED53F339-DBC4-4507-B79D-8E728BB4DA10}" srcOrd="12" destOrd="0" presId="urn:microsoft.com/office/officeart/2005/8/layout/radial5"/>
    <dgm:cxn modelId="{658F917B-82C2-4780-96A5-B2CB9370A4F2}" type="presParOf" srcId="{D02F3A00-F7EE-4283-A1FF-FB4040E09ADD}" destId="{936D9E8B-EA21-4C9A-BC6F-A367B2AAE299}" srcOrd="13" destOrd="0" presId="urn:microsoft.com/office/officeart/2005/8/layout/radial5"/>
    <dgm:cxn modelId="{DB011167-58BA-419D-8710-0D3FAAE1702D}" type="presParOf" srcId="{936D9E8B-EA21-4C9A-BC6F-A367B2AAE299}" destId="{F0AEFF47-1237-4217-BD20-854D92D9BA8E}" srcOrd="0" destOrd="0" presId="urn:microsoft.com/office/officeart/2005/8/layout/radial5"/>
    <dgm:cxn modelId="{92C9FCA7-57A7-4FBA-A316-9F6A089D5A42}" type="presParOf" srcId="{D02F3A00-F7EE-4283-A1FF-FB4040E09ADD}" destId="{8B21DED3-FC11-455E-90AE-D965D5563965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4DF4C5-240E-4823-9CE6-90DD5ACEFE2E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6078DEA5-59FD-44E9-B9D3-D4595DAA69AA}">
      <dgm:prSet phldrT="[نص]" custT="1"/>
      <dgm:spPr/>
      <dgm:t>
        <a:bodyPr/>
        <a:lstStyle/>
        <a:p>
          <a:pPr rtl="1"/>
          <a:r>
            <a:rPr lang="ar-SA" sz="3200" b="1" dirty="0" smtClean="0"/>
            <a:t>خطوات عمل برامج إدارة المواقع </a:t>
          </a:r>
          <a:endParaRPr lang="ar-SA" sz="3200" b="1" dirty="0"/>
        </a:p>
      </dgm:t>
    </dgm:pt>
    <dgm:pt modelId="{793A828B-428A-4D9F-8901-22871E313414}" type="parTrans" cxnId="{A8E4738E-B83D-4507-8FCD-676DFBFB8022}">
      <dgm:prSet/>
      <dgm:spPr/>
      <dgm:t>
        <a:bodyPr/>
        <a:lstStyle/>
        <a:p>
          <a:pPr rtl="1"/>
          <a:endParaRPr lang="ar-SA" sz="3600">
            <a:solidFill>
              <a:srgbClr val="002060"/>
            </a:solidFill>
          </a:endParaRPr>
        </a:p>
      </dgm:t>
    </dgm:pt>
    <dgm:pt modelId="{1893F9C3-F524-40C8-A1CA-FA73AAA28BEF}" type="sibTrans" cxnId="{A8E4738E-B83D-4507-8FCD-676DFBFB8022}">
      <dgm:prSet/>
      <dgm:spPr/>
      <dgm:t>
        <a:bodyPr/>
        <a:lstStyle/>
        <a:p>
          <a:pPr rtl="1"/>
          <a:endParaRPr lang="ar-SA" sz="3600">
            <a:solidFill>
              <a:srgbClr val="002060"/>
            </a:solidFill>
          </a:endParaRPr>
        </a:p>
      </dgm:t>
    </dgm:pt>
    <dgm:pt modelId="{B6361C95-8213-40D2-8595-1D6CFA9A6737}">
      <dgm:prSet phldrT="[نص]" custT="1"/>
      <dgm:spPr/>
      <dgm:t>
        <a:bodyPr/>
        <a:lstStyle/>
        <a:p>
          <a:pPr rtl="1"/>
          <a:r>
            <a:rPr lang="ar-SA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تجهيز المحتوى وترتيب الموقع </a:t>
          </a:r>
          <a:endParaRPr lang="ar-SA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48D86D1-D294-47D6-8A81-C600B0BA130D}" type="parTrans" cxnId="{D1E2368A-F93A-4C68-A758-873F1E8478F9}">
      <dgm:prSet/>
      <dgm:spPr/>
      <dgm:t>
        <a:bodyPr/>
        <a:lstStyle/>
        <a:p>
          <a:pPr rtl="1"/>
          <a:endParaRPr lang="ar-SA" sz="3600">
            <a:solidFill>
              <a:srgbClr val="002060"/>
            </a:solidFill>
          </a:endParaRPr>
        </a:p>
      </dgm:t>
    </dgm:pt>
    <dgm:pt modelId="{27D4E2E6-993B-42D2-B95A-43E55861EA41}" type="sibTrans" cxnId="{D1E2368A-F93A-4C68-A758-873F1E8478F9}">
      <dgm:prSet/>
      <dgm:spPr/>
      <dgm:t>
        <a:bodyPr/>
        <a:lstStyle/>
        <a:p>
          <a:pPr rtl="1"/>
          <a:endParaRPr lang="ar-SA" sz="3600">
            <a:solidFill>
              <a:srgbClr val="002060"/>
            </a:solidFill>
          </a:endParaRPr>
        </a:p>
      </dgm:t>
    </dgm:pt>
    <dgm:pt modelId="{DA3F289D-E436-4236-9C80-67454B64A0C1}">
      <dgm:prSet phldrT="[نص]" custT="1"/>
      <dgm:spPr/>
      <dgm:t>
        <a:bodyPr/>
        <a:lstStyle/>
        <a:p>
          <a:pPr rtl="1"/>
          <a:r>
            <a:rPr lang="ar-SA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تجهيز قاعدة البيانات </a:t>
          </a:r>
          <a:endParaRPr lang="ar-SA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E180D01-A792-4C5F-94F1-77B77CA77472}" type="parTrans" cxnId="{923B2812-4742-4CDB-AF7C-6E4630D39F90}">
      <dgm:prSet/>
      <dgm:spPr/>
      <dgm:t>
        <a:bodyPr/>
        <a:lstStyle/>
        <a:p>
          <a:pPr rtl="1"/>
          <a:endParaRPr lang="ar-SA" sz="3600">
            <a:solidFill>
              <a:srgbClr val="002060"/>
            </a:solidFill>
          </a:endParaRPr>
        </a:p>
      </dgm:t>
    </dgm:pt>
    <dgm:pt modelId="{050670FB-A3A2-41DC-B94A-C40AE1D8C6C6}" type="sibTrans" cxnId="{923B2812-4742-4CDB-AF7C-6E4630D39F90}">
      <dgm:prSet/>
      <dgm:spPr/>
      <dgm:t>
        <a:bodyPr/>
        <a:lstStyle/>
        <a:p>
          <a:pPr rtl="1"/>
          <a:endParaRPr lang="ar-SA" sz="3600">
            <a:solidFill>
              <a:srgbClr val="002060"/>
            </a:solidFill>
          </a:endParaRPr>
        </a:p>
      </dgm:t>
    </dgm:pt>
    <dgm:pt modelId="{05A1BE59-E0CE-4368-B4A9-1B9FF5B8B18A}">
      <dgm:prSet phldrT="[نص]" custT="1"/>
      <dgm:spPr/>
      <dgm:t>
        <a:bodyPr/>
        <a:lstStyle/>
        <a:p>
          <a:pPr rtl="1"/>
          <a:r>
            <a:rPr lang="ar-SA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تثبيت البرنامج على الموقع </a:t>
          </a:r>
          <a:endParaRPr lang="ar-SA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89E7FEF-4425-4E66-B2DE-A6C7392C0E39}" type="parTrans" cxnId="{BDA31AFB-C185-478A-9038-F9DB08D68263}">
      <dgm:prSet/>
      <dgm:spPr/>
      <dgm:t>
        <a:bodyPr/>
        <a:lstStyle/>
        <a:p>
          <a:pPr rtl="1"/>
          <a:endParaRPr lang="ar-SA" sz="3600">
            <a:solidFill>
              <a:srgbClr val="002060"/>
            </a:solidFill>
          </a:endParaRPr>
        </a:p>
      </dgm:t>
    </dgm:pt>
    <dgm:pt modelId="{5F1D57B1-9FD2-43E3-B4A3-8A2470D66119}" type="sibTrans" cxnId="{BDA31AFB-C185-478A-9038-F9DB08D68263}">
      <dgm:prSet/>
      <dgm:spPr/>
      <dgm:t>
        <a:bodyPr/>
        <a:lstStyle/>
        <a:p>
          <a:pPr rtl="1"/>
          <a:endParaRPr lang="ar-SA" sz="3600">
            <a:solidFill>
              <a:srgbClr val="002060"/>
            </a:solidFill>
          </a:endParaRPr>
        </a:p>
      </dgm:t>
    </dgm:pt>
    <dgm:pt modelId="{D393F70C-1C58-4A23-83AF-269CA41DC4C3}">
      <dgm:prSet custT="1"/>
      <dgm:spPr/>
      <dgm:t>
        <a:bodyPr/>
        <a:lstStyle/>
        <a:p>
          <a:pPr rtl="1"/>
          <a:r>
            <a:rPr lang="ar-SA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تصميم أو اختيار شكل الموقع </a:t>
          </a:r>
          <a:endParaRPr lang="ar-SA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E6A49C4-DEE8-4D70-89A3-DBC85EA01D9C}" type="parTrans" cxnId="{2A862D79-DD71-437D-A10F-87090BF1B09B}">
      <dgm:prSet/>
      <dgm:spPr/>
      <dgm:t>
        <a:bodyPr/>
        <a:lstStyle/>
        <a:p>
          <a:pPr rtl="1"/>
          <a:endParaRPr lang="ar-SA" sz="3600">
            <a:solidFill>
              <a:srgbClr val="002060"/>
            </a:solidFill>
          </a:endParaRPr>
        </a:p>
      </dgm:t>
    </dgm:pt>
    <dgm:pt modelId="{AA3858A9-0ED1-4073-A5AA-8AACFA4DFADB}" type="sibTrans" cxnId="{2A862D79-DD71-437D-A10F-87090BF1B09B}">
      <dgm:prSet/>
      <dgm:spPr/>
      <dgm:t>
        <a:bodyPr/>
        <a:lstStyle/>
        <a:p>
          <a:pPr rtl="1"/>
          <a:endParaRPr lang="ar-SA" sz="3600">
            <a:solidFill>
              <a:srgbClr val="002060"/>
            </a:solidFill>
          </a:endParaRPr>
        </a:p>
      </dgm:t>
    </dgm:pt>
    <dgm:pt modelId="{42C09E0B-B879-41FE-932D-1D97742BCA04}">
      <dgm:prSet custT="1"/>
      <dgm:spPr/>
      <dgm:t>
        <a:bodyPr/>
        <a:lstStyle/>
        <a:p>
          <a:pPr rtl="1"/>
          <a:r>
            <a:rPr lang="ar-SA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إدخال وتحرير محتويات الموقع </a:t>
          </a:r>
        </a:p>
      </dgm:t>
    </dgm:pt>
    <dgm:pt modelId="{7C50C00E-318E-441F-A9A8-196CA2CD3282}" type="parTrans" cxnId="{22171788-0243-4B81-BD5E-102F716F9547}">
      <dgm:prSet/>
      <dgm:spPr/>
      <dgm:t>
        <a:bodyPr/>
        <a:lstStyle/>
        <a:p>
          <a:pPr rtl="1"/>
          <a:endParaRPr lang="ar-SA" sz="3600">
            <a:solidFill>
              <a:srgbClr val="002060"/>
            </a:solidFill>
          </a:endParaRPr>
        </a:p>
      </dgm:t>
    </dgm:pt>
    <dgm:pt modelId="{8DEA8578-D178-4705-B3E9-9DAD62C0FB41}" type="sibTrans" cxnId="{22171788-0243-4B81-BD5E-102F716F9547}">
      <dgm:prSet/>
      <dgm:spPr/>
      <dgm:t>
        <a:bodyPr/>
        <a:lstStyle/>
        <a:p>
          <a:pPr rtl="1"/>
          <a:endParaRPr lang="ar-SA" sz="3600">
            <a:solidFill>
              <a:srgbClr val="002060"/>
            </a:solidFill>
          </a:endParaRPr>
        </a:p>
      </dgm:t>
    </dgm:pt>
    <dgm:pt modelId="{353E781A-6064-4449-9FDA-7B07D87C979B}" type="pres">
      <dgm:prSet presAssocID="{814DF4C5-240E-4823-9CE6-90DD5ACEFE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40D241CD-1F44-4C8A-BB0A-EEFBB9B751AD}" type="pres">
      <dgm:prSet presAssocID="{6078DEA5-59FD-44E9-B9D3-D4595DAA69AA}" presName="hierRoot1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BF5BD5D4-1DF2-4342-810E-F50534A7E10D}" type="pres">
      <dgm:prSet presAssocID="{6078DEA5-59FD-44E9-B9D3-D4595DAA69AA}" presName="rootComposite1" presStyleCnt="0"/>
      <dgm:spPr/>
      <dgm:t>
        <a:bodyPr/>
        <a:lstStyle/>
        <a:p>
          <a:pPr rtl="1"/>
          <a:endParaRPr lang="ar-SA"/>
        </a:p>
      </dgm:t>
    </dgm:pt>
    <dgm:pt modelId="{985DCE9B-EA35-44AA-8373-E79A5C1C7464}" type="pres">
      <dgm:prSet presAssocID="{6078DEA5-59FD-44E9-B9D3-D4595DAA69AA}" presName="rootText1" presStyleLbl="node0" presStyleIdx="0" presStyleCnt="1" custScaleX="428538" custScaleY="123207" custLinFactY="-35342" custLinFactNeighborX="-9001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5516627-A7E2-4C28-939D-004979A56A47}" type="pres">
      <dgm:prSet presAssocID="{6078DEA5-59FD-44E9-B9D3-D4595DAA69AA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287923ED-CCB6-4C76-A1B8-C7F987DBAB61}" type="pres">
      <dgm:prSet presAssocID="{6078DEA5-59FD-44E9-B9D3-D4595DAA69AA}" presName="hierChild2" presStyleCnt="0"/>
      <dgm:spPr/>
      <dgm:t>
        <a:bodyPr/>
        <a:lstStyle/>
        <a:p>
          <a:pPr rtl="1"/>
          <a:endParaRPr lang="ar-SA"/>
        </a:p>
      </dgm:t>
    </dgm:pt>
    <dgm:pt modelId="{BC7778DE-ABC3-4256-945C-54095DF8D91D}" type="pres">
      <dgm:prSet presAssocID="{7C50C00E-318E-441F-A9A8-196CA2CD3282}" presName="Name37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403A4C2C-5704-4A50-8C20-C696223704DF}" type="pres">
      <dgm:prSet presAssocID="{42C09E0B-B879-41FE-932D-1D97742BCA04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BC0017D7-8580-49AF-B94A-3B8B2B088CF1}" type="pres">
      <dgm:prSet presAssocID="{42C09E0B-B879-41FE-932D-1D97742BCA04}" presName="rootComposite" presStyleCnt="0"/>
      <dgm:spPr/>
      <dgm:t>
        <a:bodyPr/>
        <a:lstStyle/>
        <a:p>
          <a:pPr rtl="1"/>
          <a:endParaRPr lang="ar-SA"/>
        </a:p>
      </dgm:t>
    </dgm:pt>
    <dgm:pt modelId="{898C3D1B-DF84-4485-9388-64CD8EC4D442}" type="pres">
      <dgm:prSet presAssocID="{42C09E0B-B879-41FE-932D-1D97742BCA04}" presName="rootText" presStyleLbl="node2" presStyleIdx="0" presStyleCnt="5" custScaleX="128410" custScaleY="25097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FA51BCC-4077-4320-B93A-9C65EFD08F53}" type="pres">
      <dgm:prSet presAssocID="{42C09E0B-B879-41FE-932D-1D97742BCA04}" presName="rootConnector" presStyleLbl="node2" presStyleIdx="0" presStyleCnt="5"/>
      <dgm:spPr/>
      <dgm:t>
        <a:bodyPr/>
        <a:lstStyle/>
        <a:p>
          <a:pPr rtl="1"/>
          <a:endParaRPr lang="ar-SA"/>
        </a:p>
      </dgm:t>
    </dgm:pt>
    <dgm:pt modelId="{3D1B8B23-5B02-4FE6-994D-956040A46C03}" type="pres">
      <dgm:prSet presAssocID="{42C09E0B-B879-41FE-932D-1D97742BCA04}" presName="hierChild4" presStyleCnt="0"/>
      <dgm:spPr/>
      <dgm:t>
        <a:bodyPr/>
        <a:lstStyle/>
        <a:p>
          <a:pPr rtl="1"/>
          <a:endParaRPr lang="ar-SA"/>
        </a:p>
      </dgm:t>
    </dgm:pt>
    <dgm:pt modelId="{1A0457F8-6394-46E3-8DC6-D0174CEEFD52}" type="pres">
      <dgm:prSet presAssocID="{42C09E0B-B879-41FE-932D-1D97742BCA04}" presName="hierChild5" presStyleCnt="0"/>
      <dgm:spPr/>
      <dgm:t>
        <a:bodyPr/>
        <a:lstStyle/>
        <a:p>
          <a:pPr rtl="1"/>
          <a:endParaRPr lang="ar-SA"/>
        </a:p>
      </dgm:t>
    </dgm:pt>
    <dgm:pt modelId="{F88F7B12-69D7-42E3-9B4E-2EC4502E2499}" type="pres">
      <dgm:prSet presAssocID="{3E6A49C4-DEE8-4D70-89A3-DBC85EA01D9C}" presName="Name37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463977E7-5D2F-4BE0-A7C8-D4DEA29DADF3}" type="pres">
      <dgm:prSet presAssocID="{D393F70C-1C58-4A23-83AF-269CA41DC4C3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450A77E4-DF59-4C8D-B680-E35A359D61FB}" type="pres">
      <dgm:prSet presAssocID="{D393F70C-1C58-4A23-83AF-269CA41DC4C3}" presName="rootComposite" presStyleCnt="0"/>
      <dgm:spPr/>
      <dgm:t>
        <a:bodyPr/>
        <a:lstStyle/>
        <a:p>
          <a:pPr rtl="1"/>
          <a:endParaRPr lang="ar-SA"/>
        </a:p>
      </dgm:t>
    </dgm:pt>
    <dgm:pt modelId="{9AF52419-43F3-4213-8281-298CBF219000}" type="pres">
      <dgm:prSet presAssocID="{D393F70C-1C58-4A23-83AF-269CA41DC4C3}" presName="rootText" presStyleLbl="node2" presStyleIdx="1" presStyleCnt="5" custScaleX="130406" custScaleY="25097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733C401-B46A-4A4C-8050-7B492BE450D4}" type="pres">
      <dgm:prSet presAssocID="{D393F70C-1C58-4A23-83AF-269CA41DC4C3}" presName="rootConnector" presStyleLbl="node2" presStyleIdx="1" presStyleCnt="5"/>
      <dgm:spPr/>
      <dgm:t>
        <a:bodyPr/>
        <a:lstStyle/>
        <a:p>
          <a:pPr rtl="1"/>
          <a:endParaRPr lang="ar-SA"/>
        </a:p>
      </dgm:t>
    </dgm:pt>
    <dgm:pt modelId="{937A027B-192A-4F7E-B176-C461D62D8D3B}" type="pres">
      <dgm:prSet presAssocID="{D393F70C-1C58-4A23-83AF-269CA41DC4C3}" presName="hierChild4" presStyleCnt="0"/>
      <dgm:spPr/>
      <dgm:t>
        <a:bodyPr/>
        <a:lstStyle/>
        <a:p>
          <a:pPr rtl="1"/>
          <a:endParaRPr lang="ar-SA"/>
        </a:p>
      </dgm:t>
    </dgm:pt>
    <dgm:pt modelId="{DFA059E4-E0DE-4646-A530-9984135921AB}" type="pres">
      <dgm:prSet presAssocID="{D393F70C-1C58-4A23-83AF-269CA41DC4C3}" presName="hierChild5" presStyleCnt="0"/>
      <dgm:spPr/>
      <dgm:t>
        <a:bodyPr/>
        <a:lstStyle/>
        <a:p>
          <a:pPr rtl="1"/>
          <a:endParaRPr lang="ar-SA"/>
        </a:p>
      </dgm:t>
    </dgm:pt>
    <dgm:pt modelId="{CC02E637-2B52-428F-97E5-B92DBB7544BC}" type="pres">
      <dgm:prSet presAssocID="{548D86D1-D294-47D6-8A81-C600B0BA130D}" presName="Name37" presStyleLbl="parChTrans1D2" presStyleIdx="2" presStyleCnt="5"/>
      <dgm:spPr/>
      <dgm:t>
        <a:bodyPr/>
        <a:lstStyle/>
        <a:p>
          <a:pPr rtl="1"/>
          <a:endParaRPr lang="ar-SA"/>
        </a:p>
      </dgm:t>
    </dgm:pt>
    <dgm:pt modelId="{59595CC7-D457-4305-93A1-971C47FC814D}" type="pres">
      <dgm:prSet presAssocID="{B6361C95-8213-40D2-8595-1D6CFA9A6737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1C61966C-E4DD-4E32-99D8-98BBAF0F66F0}" type="pres">
      <dgm:prSet presAssocID="{B6361C95-8213-40D2-8595-1D6CFA9A6737}" presName="rootComposite" presStyleCnt="0"/>
      <dgm:spPr/>
      <dgm:t>
        <a:bodyPr/>
        <a:lstStyle/>
        <a:p>
          <a:pPr rtl="1"/>
          <a:endParaRPr lang="ar-SA"/>
        </a:p>
      </dgm:t>
    </dgm:pt>
    <dgm:pt modelId="{31BD1F93-7B91-469A-8569-BE2C74E3DA2B}" type="pres">
      <dgm:prSet presAssocID="{B6361C95-8213-40D2-8595-1D6CFA9A6737}" presName="rootText" presStyleLbl="node2" presStyleIdx="2" presStyleCnt="5" custScaleX="130248" custScaleY="25097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56CE83F-2EDF-4458-A43F-87B23AE61746}" type="pres">
      <dgm:prSet presAssocID="{B6361C95-8213-40D2-8595-1D6CFA9A6737}" presName="rootConnector" presStyleLbl="node2" presStyleIdx="2" presStyleCnt="5"/>
      <dgm:spPr/>
      <dgm:t>
        <a:bodyPr/>
        <a:lstStyle/>
        <a:p>
          <a:pPr rtl="1"/>
          <a:endParaRPr lang="ar-SA"/>
        </a:p>
      </dgm:t>
    </dgm:pt>
    <dgm:pt modelId="{2BFD9006-10C9-4AE2-8E1C-33CD9B26F886}" type="pres">
      <dgm:prSet presAssocID="{B6361C95-8213-40D2-8595-1D6CFA9A6737}" presName="hierChild4" presStyleCnt="0"/>
      <dgm:spPr/>
      <dgm:t>
        <a:bodyPr/>
        <a:lstStyle/>
        <a:p>
          <a:pPr rtl="1"/>
          <a:endParaRPr lang="ar-SA"/>
        </a:p>
      </dgm:t>
    </dgm:pt>
    <dgm:pt modelId="{5290B263-61DD-4A4D-88E2-22EE0F7598B1}" type="pres">
      <dgm:prSet presAssocID="{B6361C95-8213-40D2-8595-1D6CFA9A6737}" presName="hierChild5" presStyleCnt="0"/>
      <dgm:spPr/>
      <dgm:t>
        <a:bodyPr/>
        <a:lstStyle/>
        <a:p>
          <a:pPr rtl="1"/>
          <a:endParaRPr lang="ar-SA"/>
        </a:p>
      </dgm:t>
    </dgm:pt>
    <dgm:pt modelId="{67AE5589-9FEC-4410-96B9-C896A2C37508}" type="pres">
      <dgm:prSet presAssocID="{4E180D01-A792-4C5F-94F1-77B77CA77472}" presName="Name37" presStyleLbl="parChTrans1D2" presStyleIdx="3" presStyleCnt="5"/>
      <dgm:spPr/>
      <dgm:t>
        <a:bodyPr/>
        <a:lstStyle/>
        <a:p>
          <a:pPr rtl="1"/>
          <a:endParaRPr lang="ar-SA"/>
        </a:p>
      </dgm:t>
    </dgm:pt>
    <dgm:pt modelId="{AF254AE0-745C-4DAB-842E-B37E960B00E8}" type="pres">
      <dgm:prSet presAssocID="{DA3F289D-E436-4236-9C80-67454B64A0C1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EEB2263F-0CE5-4D2A-B86B-112D3D17FC51}" type="pres">
      <dgm:prSet presAssocID="{DA3F289D-E436-4236-9C80-67454B64A0C1}" presName="rootComposite" presStyleCnt="0"/>
      <dgm:spPr/>
      <dgm:t>
        <a:bodyPr/>
        <a:lstStyle/>
        <a:p>
          <a:pPr rtl="1"/>
          <a:endParaRPr lang="ar-SA"/>
        </a:p>
      </dgm:t>
    </dgm:pt>
    <dgm:pt modelId="{E99A8789-518D-4AED-A89F-67E45995A2F3}" type="pres">
      <dgm:prSet presAssocID="{DA3F289D-E436-4236-9C80-67454B64A0C1}" presName="rootText" presStyleLbl="node2" presStyleIdx="3" presStyleCnt="5" custScaleX="129397" custScaleY="25098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B001FE0-D8DC-4505-A21F-5C7E7621E52E}" type="pres">
      <dgm:prSet presAssocID="{DA3F289D-E436-4236-9C80-67454B64A0C1}" presName="rootConnector" presStyleLbl="node2" presStyleIdx="3" presStyleCnt="5"/>
      <dgm:spPr/>
      <dgm:t>
        <a:bodyPr/>
        <a:lstStyle/>
        <a:p>
          <a:pPr rtl="1"/>
          <a:endParaRPr lang="ar-SA"/>
        </a:p>
      </dgm:t>
    </dgm:pt>
    <dgm:pt modelId="{1BB7AE2B-CE06-4344-A1B3-961374168CD9}" type="pres">
      <dgm:prSet presAssocID="{DA3F289D-E436-4236-9C80-67454B64A0C1}" presName="hierChild4" presStyleCnt="0"/>
      <dgm:spPr/>
      <dgm:t>
        <a:bodyPr/>
        <a:lstStyle/>
        <a:p>
          <a:pPr rtl="1"/>
          <a:endParaRPr lang="ar-SA"/>
        </a:p>
      </dgm:t>
    </dgm:pt>
    <dgm:pt modelId="{07092F33-296D-4AB9-8828-315772505665}" type="pres">
      <dgm:prSet presAssocID="{DA3F289D-E436-4236-9C80-67454B64A0C1}" presName="hierChild5" presStyleCnt="0"/>
      <dgm:spPr/>
      <dgm:t>
        <a:bodyPr/>
        <a:lstStyle/>
        <a:p>
          <a:pPr rtl="1"/>
          <a:endParaRPr lang="ar-SA"/>
        </a:p>
      </dgm:t>
    </dgm:pt>
    <dgm:pt modelId="{1C08427F-70A0-4A4A-8B71-089BAF99C9AE}" type="pres">
      <dgm:prSet presAssocID="{089E7FEF-4425-4E66-B2DE-A6C7392C0E39}" presName="Name37" presStyleLbl="parChTrans1D2" presStyleIdx="4" presStyleCnt="5"/>
      <dgm:spPr/>
      <dgm:t>
        <a:bodyPr/>
        <a:lstStyle/>
        <a:p>
          <a:pPr rtl="1"/>
          <a:endParaRPr lang="ar-SA"/>
        </a:p>
      </dgm:t>
    </dgm:pt>
    <dgm:pt modelId="{E12D370F-8AAB-4479-BED2-4917E0A626DB}" type="pres">
      <dgm:prSet presAssocID="{05A1BE59-E0CE-4368-B4A9-1B9FF5B8B18A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171941A9-D1AE-4970-AFA8-EEFB3888FBC7}" type="pres">
      <dgm:prSet presAssocID="{05A1BE59-E0CE-4368-B4A9-1B9FF5B8B18A}" presName="rootComposite" presStyleCnt="0"/>
      <dgm:spPr/>
      <dgm:t>
        <a:bodyPr/>
        <a:lstStyle/>
        <a:p>
          <a:pPr rtl="1"/>
          <a:endParaRPr lang="ar-SA"/>
        </a:p>
      </dgm:t>
    </dgm:pt>
    <dgm:pt modelId="{B890736C-6883-4B96-B997-CB2EC1DBA1FB}" type="pres">
      <dgm:prSet presAssocID="{05A1BE59-E0CE-4368-B4A9-1B9FF5B8B18A}" presName="rootText" presStyleLbl="node2" presStyleIdx="4" presStyleCnt="5" custScaleX="124425" custScaleY="25097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443E591-0049-47A5-AECD-692909463F27}" type="pres">
      <dgm:prSet presAssocID="{05A1BE59-E0CE-4368-B4A9-1B9FF5B8B18A}" presName="rootConnector" presStyleLbl="node2" presStyleIdx="4" presStyleCnt="5"/>
      <dgm:spPr/>
      <dgm:t>
        <a:bodyPr/>
        <a:lstStyle/>
        <a:p>
          <a:pPr rtl="1"/>
          <a:endParaRPr lang="ar-SA"/>
        </a:p>
      </dgm:t>
    </dgm:pt>
    <dgm:pt modelId="{952E26F6-3420-47F6-9311-3E5AFBA0B1A5}" type="pres">
      <dgm:prSet presAssocID="{05A1BE59-E0CE-4368-B4A9-1B9FF5B8B18A}" presName="hierChild4" presStyleCnt="0"/>
      <dgm:spPr/>
      <dgm:t>
        <a:bodyPr/>
        <a:lstStyle/>
        <a:p>
          <a:pPr rtl="1"/>
          <a:endParaRPr lang="ar-SA"/>
        </a:p>
      </dgm:t>
    </dgm:pt>
    <dgm:pt modelId="{25CEF9AF-6F5B-4079-A21B-49662A7FDB5E}" type="pres">
      <dgm:prSet presAssocID="{05A1BE59-E0CE-4368-B4A9-1B9FF5B8B18A}" presName="hierChild5" presStyleCnt="0"/>
      <dgm:spPr/>
      <dgm:t>
        <a:bodyPr/>
        <a:lstStyle/>
        <a:p>
          <a:pPr rtl="1"/>
          <a:endParaRPr lang="ar-SA"/>
        </a:p>
      </dgm:t>
    </dgm:pt>
    <dgm:pt modelId="{8622A3C6-8C5C-41E1-BFFC-3F2B5A75CD36}" type="pres">
      <dgm:prSet presAssocID="{6078DEA5-59FD-44E9-B9D3-D4595DAA69AA}" presName="hierChild3" presStyleCnt="0"/>
      <dgm:spPr/>
      <dgm:t>
        <a:bodyPr/>
        <a:lstStyle/>
        <a:p>
          <a:pPr rtl="1"/>
          <a:endParaRPr lang="ar-SA"/>
        </a:p>
      </dgm:t>
    </dgm:pt>
  </dgm:ptLst>
  <dgm:cxnLst>
    <dgm:cxn modelId="{C0E89CCD-3AD1-44B4-A638-66DA7941471F}" type="presOf" srcId="{D393F70C-1C58-4A23-83AF-269CA41DC4C3}" destId="{5733C401-B46A-4A4C-8050-7B492BE450D4}" srcOrd="1" destOrd="0" presId="urn:microsoft.com/office/officeart/2005/8/layout/orgChart1"/>
    <dgm:cxn modelId="{DF581568-849A-4840-916D-7ABF48F25D77}" type="presOf" srcId="{D393F70C-1C58-4A23-83AF-269CA41DC4C3}" destId="{9AF52419-43F3-4213-8281-298CBF219000}" srcOrd="0" destOrd="0" presId="urn:microsoft.com/office/officeart/2005/8/layout/orgChart1"/>
    <dgm:cxn modelId="{923B2812-4742-4CDB-AF7C-6E4630D39F90}" srcId="{6078DEA5-59FD-44E9-B9D3-D4595DAA69AA}" destId="{DA3F289D-E436-4236-9C80-67454B64A0C1}" srcOrd="3" destOrd="0" parTransId="{4E180D01-A792-4C5F-94F1-77B77CA77472}" sibTransId="{050670FB-A3A2-41DC-B94A-C40AE1D8C6C6}"/>
    <dgm:cxn modelId="{9FD79E2C-5264-407F-95E2-045746C03A51}" type="presOf" srcId="{548D86D1-D294-47D6-8A81-C600B0BA130D}" destId="{CC02E637-2B52-428F-97E5-B92DBB7544BC}" srcOrd="0" destOrd="0" presId="urn:microsoft.com/office/officeart/2005/8/layout/orgChart1"/>
    <dgm:cxn modelId="{96800633-3A6E-4E37-BC6C-90F8EA16CAB8}" type="presOf" srcId="{42C09E0B-B879-41FE-932D-1D97742BCA04}" destId="{898C3D1B-DF84-4485-9388-64CD8EC4D442}" srcOrd="0" destOrd="0" presId="urn:microsoft.com/office/officeart/2005/8/layout/orgChart1"/>
    <dgm:cxn modelId="{A748A27C-7703-4D8F-98B7-7D456D708D41}" type="presOf" srcId="{DA3F289D-E436-4236-9C80-67454B64A0C1}" destId="{1B001FE0-D8DC-4505-A21F-5C7E7621E52E}" srcOrd="1" destOrd="0" presId="urn:microsoft.com/office/officeart/2005/8/layout/orgChart1"/>
    <dgm:cxn modelId="{1B1C2914-B5E6-4F27-847C-15C9769D6151}" type="presOf" srcId="{089E7FEF-4425-4E66-B2DE-A6C7392C0E39}" destId="{1C08427F-70A0-4A4A-8B71-089BAF99C9AE}" srcOrd="0" destOrd="0" presId="urn:microsoft.com/office/officeart/2005/8/layout/orgChart1"/>
    <dgm:cxn modelId="{081961D8-950F-4983-AE7A-DAD29D85571F}" type="presOf" srcId="{6078DEA5-59FD-44E9-B9D3-D4595DAA69AA}" destId="{35516627-A7E2-4C28-939D-004979A56A47}" srcOrd="1" destOrd="0" presId="urn:microsoft.com/office/officeart/2005/8/layout/orgChart1"/>
    <dgm:cxn modelId="{70EA1B79-2D7D-4897-A7CE-8CCDEA720DE0}" type="presOf" srcId="{814DF4C5-240E-4823-9CE6-90DD5ACEFE2E}" destId="{353E781A-6064-4449-9FDA-7B07D87C979B}" srcOrd="0" destOrd="0" presId="urn:microsoft.com/office/officeart/2005/8/layout/orgChart1"/>
    <dgm:cxn modelId="{A8E4738E-B83D-4507-8FCD-676DFBFB8022}" srcId="{814DF4C5-240E-4823-9CE6-90DD5ACEFE2E}" destId="{6078DEA5-59FD-44E9-B9D3-D4595DAA69AA}" srcOrd="0" destOrd="0" parTransId="{793A828B-428A-4D9F-8901-22871E313414}" sibTransId="{1893F9C3-F524-40C8-A1CA-FA73AAA28BEF}"/>
    <dgm:cxn modelId="{0A7212BC-1A27-4741-9B4E-0E413DE29BAD}" type="presOf" srcId="{7C50C00E-318E-441F-A9A8-196CA2CD3282}" destId="{BC7778DE-ABC3-4256-945C-54095DF8D91D}" srcOrd="0" destOrd="0" presId="urn:microsoft.com/office/officeart/2005/8/layout/orgChart1"/>
    <dgm:cxn modelId="{BDA31AFB-C185-478A-9038-F9DB08D68263}" srcId="{6078DEA5-59FD-44E9-B9D3-D4595DAA69AA}" destId="{05A1BE59-E0CE-4368-B4A9-1B9FF5B8B18A}" srcOrd="4" destOrd="0" parTransId="{089E7FEF-4425-4E66-B2DE-A6C7392C0E39}" sibTransId="{5F1D57B1-9FD2-43E3-B4A3-8A2470D66119}"/>
    <dgm:cxn modelId="{22171788-0243-4B81-BD5E-102F716F9547}" srcId="{6078DEA5-59FD-44E9-B9D3-D4595DAA69AA}" destId="{42C09E0B-B879-41FE-932D-1D97742BCA04}" srcOrd="0" destOrd="0" parTransId="{7C50C00E-318E-441F-A9A8-196CA2CD3282}" sibTransId="{8DEA8578-D178-4705-B3E9-9DAD62C0FB41}"/>
    <dgm:cxn modelId="{1B495854-784F-4DBF-8711-450719923B81}" type="presOf" srcId="{B6361C95-8213-40D2-8595-1D6CFA9A6737}" destId="{31BD1F93-7B91-469A-8569-BE2C74E3DA2B}" srcOrd="0" destOrd="0" presId="urn:microsoft.com/office/officeart/2005/8/layout/orgChart1"/>
    <dgm:cxn modelId="{86AF1AD7-A99D-47F5-B3D9-BD05D35E9879}" type="presOf" srcId="{4E180D01-A792-4C5F-94F1-77B77CA77472}" destId="{67AE5589-9FEC-4410-96B9-C896A2C37508}" srcOrd="0" destOrd="0" presId="urn:microsoft.com/office/officeart/2005/8/layout/orgChart1"/>
    <dgm:cxn modelId="{B579CAA8-1977-46C8-A030-501DE7A8B435}" type="presOf" srcId="{05A1BE59-E0CE-4368-B4A9-1B9FF5B8B18A}" destId="{9443E591-0049-47A5-AECD-692909463F27}" srcOrd="1" destOrd="0" presId="urn:microsoft.com/office/officeart/2005/8/layout/orgChart1"/>
    <dgm:cxn modelId="{9CAA4752-378D-4F90-97BE-6F744C1497E2}" type="presOf" srcId="{42C09E0B-B879-41FE-932D-1D97742BCA04}" destId="{3FA51BCC-4077-4320-B93A-9C65EFD08F53}" srcOrd="1" destOrd="0" presId="urn:microsoft.com/office/officeart/2005/8/layout/orgChart1"/>
    <dgm:cxn modelId="{83C43C52-F7E0-477B-9F9A-6D19D60AFC6C}" type="presOf" srcId="{3E6A49C4-DEE8-4D70-89A3-DBC85EA01D9C}" destId="{F88F7B12-69D7-42E3-9B4E-2EC4502E2499}" srcOrd="0" destOrd="0" presId="urn:microsoft.com/office/officeart/2005/8/layout/orgChart1"/>
    <dgm:cxn modelId="{ED4364D0-CC5C-4F7E-A9A6-59D0AF5B7570}" type="presOf" srcId="{DA3F289D-E436-4236-9C80-67454B64A0C1}" destId="{E99A8789-518D-4AED-A89F-67E45995A2F3}" srcOrd="0" destOrd="0" presId="urn:microsoft.com/office/officeart/2005/8/layout/orgChart1"/>
    <dgm:cxn modelId="{D1E2368A-F93A-4C68-A758-873F1E8478F9}" srcId="{6078DEA5-59FD-44E9-B9D3-D4595DAA69AA}" destId="{B6361C95-8213-40D2-8595-1D6CFA9A6737}" srcOrd="2" destOrd="0" parTransId="{548D86D1-D294-47D6-8A81-C600B0BA130D}" sibTransId="{27D4E2E6-993B-42D2-B95A-43E55861EA41}"/>
    <dgm:cxn modelId="{2A862D79-DD71-437D-A10F-87090BF1B09B}" srcId="{6078DEA5-59FD-44E9-B9D3-D4595DAA69AA}" destId="{D393F70C-1C58-4A23-83AF-269CA41DC4C3}" srcOrd="1" destOrd="0" parTransId="{3E6A49C4-DEE8-4D70-89A3-DBC85EA01D9C}" sibTransId="{AA3858A9-0ED1-4073-A5AA-8AACFA4DFADB}"/>
    <dgm:cxn modelId="{BB8981A1-BE61-40B6-B48C-A4C76B94553F}" type="presOf" srcId="{B6361C95-8213-40D2-8595-1D6CFA9A6737}" destId="{456CE83F-2EDF-4458-A43F-87B23AE61746}" srcOrd="1" destOrd="0" presId="urn:microsoft.com/office/officeart/2005/8/layout/orgChart1"/>
    <dgm:cxn modelId="{915A1854-89D9-450E-9090-64B61B0DFB0D}" type="presOf" srcId="{6078DEA5-59FD-44E9-B9D3-D4595DAA69AA}" destId="{985DCE9B-EA35-44AA-8373-E79A5C1C7464}" srcOrd="0" destOrd="0" presId="urn:microsoft.com/office/officeart/2005/8/layout/orgChart1"/>
    <dgm:cxn modelId="{99863749-845B-4B7E-AC89-9454C78528ED}" type="presOf" srcId="{05A1BE59-E0CE-4368-B4A9-1B9FF5B8B18A}" destId="{B890736C-6883-4B96-B997-CB2EC1DBA1FB}" srcOrd="0" destOrd="0" presId="urn:microsoft.com/office/officeart/2005/8/layout/orgChart1"/>
    <dgm:cxn modelId="{E1149504-5D28-4812-8A1A-4B2DF32BA1B0}" type="presParOf" srcId="{353E781A-6064-4449-9FDA-7B07D87C979B}" destId="{40D241CD-1F44-4C8A-BB0A-EEFBB9B751AD}" srcOrd="0" destOrd="0" presId="urn:microsoft.com/office/officeart/2005/8/layout/orgChart1"/>
    <dgm:cxn modelId="{1EB47A1B-E513-460A-8FDD-E6ADD5DC89F4}" type="presParOf" srcId="{40D241CD-1F44-4C8A-BB0A-EEFBB9B751AD}" destId="{BF5BD5D4-1DF2-4342-810E-F50534A7E10D}" srcOrd="0" destOrd="0" presId="urn:microsoft.com/office/officeart/2005/8/layout/orgChart1"/>
    <dgm:cxn modelId="{14D6F862-FB20-4120-B561-4FBE183CDA6F}" type="presParOf" srcId="{BF5BD5D4-1DF2-4342-810E-F50534A7E10D}" destId="{985DCE9B-EA35-44AA-8373-E79A5C1C7464}" srcOrd="0" destOrd="0" presId="urn:microsoft.com/office/officeart/2005/8/layout/orgChart1"/>
    <dgm:cxn modelId="{130970F9-8482-4034-B30C-BEC33C1CBB7B}" type="presParOf" srcId="{BF5BD5D4-1DF2-4342-810E-F50534A7E10D}" destId="{35516627-A7E2-4C28-939D-004979A56A47}" srcOrd="1" destOrd="0" presId="urn:microsoft.com/office/officeart/2005/8/layout/orgChart1"/>
    <dgm:cxn modelId="{B89A3F24-8230-4012-9B39-923B80888FC6}" type="presParOf" srcId="{40D241CD-1F44-4C8A-BB0A-EEFBB9B751AD}" destId="{287923ED-CCB6-4C76-A1B8-C7F987DBAB61}" srcOrd="1" destOrd="0" presId="urn:microsoft.com/office/officeart/2005/8/layout/orgChart1"/>
    <dgm:cxn modelId="{75A728ED-B26B-4690-8A7B-0AD3D1CAF88E}" type="presParOf" srcId="{287923ED-CCB6-4C76-A1B8-C7F987DBAB61}" destId="{BC7778DE-ABC3-4256-945C-54095DF8D91D}" srcOrd="0" destOrd="0" presId="urn:microsoft.com/office/officeart/2005/8/layout/orgChart1"/>
    <dgm:cxn modelId="{CA41EECB-2D1E-4F66-BC1D-1A9622E39DE5}" type="presParOf" srcId="{287923ED-CCB6-4C76-A1B8-C7F987DBAB61}" destId="{403A4C2C-5704-4A50-8C20-C696223704DF}" srcOrd="1" destOrd="0" presId="urn:microsoft.com/office/officeart/2005/8/layout/orgChart1"/>
    <dgm:cxn modelId="{06482599-8385-4AC6-BCAE-DA01E5A0C241}" type="presParOf" srcId="{403A4C2C-5704-4A50-8C20-C696223704DF}" destId="{BC0017D7-8580-49AF-B94A-3B8B2B088CF1}" srcOrd="0" destOrd="0" presId="urn:microsoft.com/office/officeart/2005/8/layout/orgChart1"/>
    <dgm:cxn modelId="{7BE9E75F-6CF7-4F23-8C7B-B1F488CEAB18}" type="presParOf" srcId="{BC0017D7-8580-49AF-B94A-3B8B2B088CF1}" destId="{898C3D1B-DF84-4485-9388-64CD8EC4D442}" srcOrd="0" destOrd="0" presId="urn:microsoft.com/office/officeart/2005/8/layout/orgChart1"/>
    <dgm:cxn modelId="{4A154515-4BC4-40D0-9249-0874EFDD2D8A}" type="presParOf" srcId="{BC0017D7-8580-49AF-B94A-3B8B2B088CF1}" destId="{3FA51BCC-4077-4320-B93A-9C65EFD08F53}" srcOrd="1" destOrd="0" presId="urn:microsoft.com/office/officeart/2005/8/layout/orgChart1"/>
    <dgm:cxn modelId="{84079CFB-929D-4B77-9803-15AB99D842DA}" type="presParOf" srcId="{403A4C2C-5704-4A50-8C20-C696223704DF}" destId="{3D1B8B23-5B02-4FE6-994D-956040A46C03}" srcOrd="1" destOrd="0" presId="urn:microsoft.com/office/officeart/2005/8/layout/orgChart1"/>
    <dgm:cxn modelId="{FEC5A04A-4151-4B16-8880-15BFBDBB719E}" type="presParOf" srcId="{403A4C2C-5704-4A50-8C20-C696223704DF}" destId="{1A0457F8-6394-46E3-8DC6-D0174CEEFD52}" srcOrd="2" destOrd="0" presId="urn:microsoft.com/office/officeart/2005/8/layout/orgChart1"/>
    <dgm:cxn modelId="{1E158181-119E-4911-A23B-B4BEE20EF9E3}" type="presParOf" srcId="{287923ED-CCB6-4C76-A1B8-C7F987DBAB61}" destId="{F88F7B12-69D7-42E3-9B4E-2EC4502E2499}" srcOrd="2" destOrd="0" presId="urn:microsoft.com/office/officeart/2005/8/layout/orgChart1"/>
    <dgm:cxn modelId="{3E41C0C2-A9C9-4D6D-A603-C607EFB8B035}" type="presParOf" srcId="{287923ED-CCB6-4C76-A1B8-C7F987DBAB61}" destId="{463977E7-5D2F-4BE0-A7C8-D4DEA29DADF3}" srcOrd="3" destOrd="0" presId="urn:microsoft.com/office/officeart/2005/8/layout/orgChart1"/>
    <dgm:cxn modelId="{D705464D-DEA0-41D0-814C-57016E8F6BF3}" type="presParOf" srcId="{463977E7-5D2F-4BE0-A7C8-D4DEA29DADF3}" destId="{450A77E4-DF59-4C8D-B680-E35A359D61FB}" srcOrd="0" destOrd="0" presId="urn:microsoft.com/office/officeart/2005/8/layout/orgChart1"/>
    <dgm:cxn modelId="{3F8B6D7C-D7C2-44B4-9980-B7E0F65B969B}" type="presParOf" srcId="{450A77E4-DF59-4C8D-B680-E35A359D61FB}" destId="{9AF52419-43F3-4213-8281-298CBF219000}" srcOrd="0" destOrd="0" presId="urn:microsoft.com/office/officeart/2005/8/layout/orgChart1"/>
    <dgm:cxn modelId="{D156150B-D85E-4054-BCF2-31281C73E878}" type="presParOf" srcId="{450A77E4-DF59-4C8D-B680-E35A359D61FB}" destId="{5733C401-B46A-4A4C-8050-7B492BE450D4}" srcOrd="1" destOrd="0" presId="urn:microsoft.com/office/officeart/2005/8/layout/orgChart1"/>
    <dgm:cxn modelId="{61829D9C-1063-4824-9240-90E4B5ED24A3}" type="presParOf" srcId="{463977E7-5D2F-4BE0-A7C8-D4DEA29DADF3}" destId="{937A027B-192A-4F7E-B176-C461D62D8D3B}" srcOrd="1" destOrd="0" presId="urn:microsoft.com/office/officeart/2005/8/layout/orgChart1"/>
    <dgm:cxn modelId="{769EA4BA-1451-4DA9-A4D9-F62D07DD1B60}" type="presParOf" srcId="{463977E7-5D2F-4BE0-A7C8-D4DEA29DADF3}" destId="{DFA059E4-E0DE-4646-A530-9984135921AB}" srcOrd="2" destOrd="0" presId="urn:microsoft.com/office/officeart/2005/8/layout/orgChart1"/>
    <dgm:cxn modelId="{52078087-5E19-4F3A-ADEE-E6A3D09740B7}" type="presParOf" srcId="{287923ED-CCB6-4C76-A1B8-C7F987DBAB61}" destId="{CC02E637-2B52-428F-97E5-B92DBB7544BC}" srcOrd="4" destOrd="0" presId="urn:microsoft.com/office/officeart/2005/8/layout/orgChart1"/>
    <dgm:cxn modelId="{A56E1552-D6EA-485C-B122-4F9D177232A7}" type="presParOf" srcId="{287923ED-CCB6-4C76-A1B8-C7F987DBAB61}" destId="{59595CC7-D457-4305-93A1-971C47FC814D}" srcOrd="5" destOrd="0" presId="urn:microsoft.com/office/officeart/2005/8/layout/orgChart1"/>
    <dgm:cxn modelId="{6C0E40F9-1555-4EB1-8B50-6562E7C1A296}" type="presParOf" srcId="{59595CC7-D457-4305-93A1-971C47FC814D}" destId="{1C61966C-E4DD-4E32-99D8-98BBAF0F66F0}" srcOrd="0" destOrd="0" presId="urn:microsoft.com/office/officeart/2005/8/layout/orgChart1"/>
    <dgm:cxn modelId="{2C0D4291-473C-444C-8445-EB6E44539740}" type="presParOf" srcId="{1C61966C-E4DD-4E32-99D8-98BBAF0F66F0}" destId="{31BD1F93-7B91-469A-8569-BE2C74E3DA2B}" srcOrd="0" destOrd="0" presId="urn:microsoft.com/office/officeart/2005/8/layout/orgChart1"/>
    <dgm:cxn modelId="{66C8B67D-16AB-451C-ACFC-58CEE2862875}" type="presParOf" srcId="{1C61966C-E4DD-4E32-99D8-98BBAF0F66F0}" destId="{456CE83F-2EDF-4458-A43F-87B23AE61746}" srcOrd="1" destOrd="0" presId="urn:microsoft.com/office/officeart/2005/8/layout/orgChart1"/>
    <dgm:cxn modelId="{736274BE-744A-4F5B-B172-34C642F2DFDC}" type="presParOf" srcId="{59595CC7-D457-4305-93A1-971C47FC814D}" destId="{2BFD9006-10C9-4AE2-8E1C-33CD9B26F886}" srcOrd="1" destOrd="0" presId="urn:microsoft.com/office/officeart/2005/8/layout/orgChart1"/>
    <dgm:cxn modelId="{FF41D95B-463B-445C-8F49-6BF96E8C2AEA}" type="presParOf" srcId="{59595CC7-D457-4305-93A1-971C47FC814D}" destId="{5290B263-61DD-4A4D-88E2-22EE0F7598B1}" srcOrd="2" destOrd="0" presId="urn:microsoft.com/office/officeart/2005/8/layout/orgChart1"/>
    <dgm:cxn modelId="{4B3D5000-8EE5-4157-83DA-83E26F47C8D9}" type="presParOf" srcId="{287923ED-CCB6-4C76-A1B8-C7F987DBAB61}" destId="{67AE5589-9FEC-4410-96B9-C896A2C37508}" srcOrd="6" destOrd="0" presId="urn:microsoft.com/office/officeart/2005/8/layout/orgChart1"/>
    <dgm:cxn modelId="{4CCC6D11-662D-48FE-BE57-10D2859C9918}" type="presParOf" srcId="{287923ED-CCB6-4C76-A1B8-C7F987DBAB61}" destId="{AF254AE0-745C-4DAB-842E-B37E960B00E8}" srcOrd="7" destOrd="0" presId="urn:microsoft.com/office/officeart/2005/8/layout/orgChart1"/>
    <dgm:cxn modelId="{3F04E2D5-2641-40D2-80B9-10AB77586914}" type="presParOf" srcId="{AF254AE0-745C-4DAB-842E-B37E960B00E8}" destId="{EEB2263F-0CE5-4D2A-B86B-112D3D17FC51}" srcOrd="0" destOrd="0" presId="urn:microsoft.com/office/officeart/2005/8/layout/orgChart1"/>
    <dgm:cxn modelId="{7DF371B5-DE3A-4849-8E97-730659645D45}" type="presParOf" srcId="{EEB2263F-0CE5-4D2A-B86B-112D3D17FC51}" destId="{E99A8789-518D-4AED-A89F-67E45995A2F3}" srcOrd="0" destOrd="0" presId="urn:microsoft.com/office/officeart/2005/8/layout/orgChart1"/>
    <dgm:cxn modelId="{407587B0-A6DF-48E2-96B1-B458A55A9C1A}" type="presParOf" srcId="{EEB2263F-0CE5-4D2A-B86B-112D3D17FC51}" destId="{1B001FE0-D8DC-4505-A21F-5C7E7621E52E}" srcOrd="1" destOrd="0" presId="urn:microsoft.com/office/officeart/2005/8/layout/orgChart1"/>
    <dgm:cxn modelId="{A31932BE-2C3A-4D99-A660-1ADC91BD933E}" type="presParOf" srcId="{AF254AE0-745C-4DAB-842E-B37E960B00E8}" destId="{1BB7AE2B-CE06-4344-A1B3-961374168CD9}" srcOrd="1" destOrd="0" presId="urn:microsoft.com/office/officeart/2005/8/layout/orgChart1"/>
    <dgm:cxn modelId="{3720755E-8C85-460E-8F24-C2A180FA588B}" type="presParOf" srcId="{AF254AE0-745C-4DAB-842E-B37E960B00E8}" destId="{07092F33-296D-4AB9-8828-315772505665}" srcOrd="2" destOrd="0" presId="urn:microsoft.com/office/officeart/2005/8/layout/orgChart1"/>
    <dgm:cxn modelId="{B497D49D-368D-46FB-B723-88266667CF15}" type="presParOf" srcId="{287923ED-CCB6-4C76-A1B8-C7F987DBAB61}" destId="{1C08427F-70A0-4A4A-8B71-089BAF99C9AE}" srcOrd="8" destOrd="0" presId="urn:microsoft.com/office/officeart/2005/8/layout/orgChart1"/>
    <dgm:cxn modelId="{DFAA7483-4532-4BF8-810E-0C427DC31306}" type="presParOf" srcId="{287923ED-CCB6-4C76-A1B8-C7F987DBAB61}" destId="{E12D370F-8AAB-4479-BED2-4917E0A626DB}" srcOrd="9" destOrd="0" presId="urn:microsoft.com/office/officeart/2005/8/layout/orgChart1"/>
    <dgm:cxn modelId="{EBFF26D4-50A6-4620-9CC9-064AEF4D43EB}" type="presParOf" srcId="{E12D370F-8AAB-4479-BED2-4917E0A626DB}" destId="{171941A9-D1AE-4970-AFA8-EEFB3888FBC7}" srcOrd="0" destOrd="0" presId="urn:microsoft.com/office/officeart/2005/8/layout/orgChart1"/>
    <dgm:cxn modelId="{76A708F7-8EDF-4B7C-9452-25828A77EBA1}" type="presParOf" srcId="{171941A9-D1AE-4970-AFA8-EEFB3888FBC7}" destId="{B890736C-6883-4B96-B997-CB2EC1DBA1FB}" srcOrd="0" destOrd="0" presId="urn:microsoft.com/office/officeart/2005/8/layout/orgChart1"/>
    <dgm:cxn modelId="{F7C590E4-3FDA-473E-8322-2E0E2FFC2BE4}" type="presParOf" srcId="{171941A9-D1AE-4970-AFA8-EEFB3888FBC7}" destId="{9443E591-0049-47A5-AECD-692909463F27}" srcOrd="1" destOrd="0" presId="urn:microsoft.com/office/officeart/2005/8/layout/orgChart1"/>
    <dgm:cxn modelId="{CABFA1F2-9366-4906-BF2E-66AD15D79038}" type="presParOf" srcId="{E12D370F-8AAB-4479-BED2-4917E0A626DB}" destId="{952E26F6-3420-47F6-9311-3E5AFBA0B1A5}" srcOrd="1" destOrd="0" presId="urn:microsoft.com/office/officeart/2005/8/layout/orgChart1"/>
    <dgm:cxn modelId="{04AE04FB-D778-4822-8E90-F5F66DA3FCB9}" type="presParOf" srcId="{E12D370F-8AAB-4479-BED2-4917E0A626DB}" destId="{25CEF9AF-6F5B-4079-A21B-49662A7FDB5E}" srcOrd="2" destOrd="0" presId="urn:microsoft.com/office/officeart/2005/8/layout/orgChart1"/>
    <dgm:cxn modelId="{AEF9C807-41FE-4797-BB54-C4FF0C5FD314}" type="presParOf" srcId="{40D241CD-1F44-4C8A-BB0A-EEFBB9B751AD}" destId="{8622A3C6-8C5C-41E1-BFFC-3F2B5A75CD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8CA915-9D8E-442C-80CC-FA973D2030E2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98C5C759-6D3B-4755-A20E-1D6148A7FA61}">
      <dgm:prSet phldrT="[نص]"/>
      <dgm:spPr/>
      <dgm:t>
        <a:bodyPr/>
        <a:lstStyle/>
        <a:p>
          <a:pPr rtl="1"/>
          <a:r>
            <a:rPr lang="ar-SA" dirty="0" smtClean="0"/>
            <a:t>يكتب الكاتب المحتوى الذي يود عرضه في الموقع .</a:t>
          </a:r>
          <a:endParaRPr lang="ar-SA" dirty="0"/>
        </a:p>
      </dgm:t>
    </dgm:pt>
    <dgm:pt modelId="{69E0C8AF-E456-46AC-BF6C-287CE1E93A1C}" type="parTrans" cxnId="{EF46C24E-C992-4BE0-918C-D621C01DE244}">
      <dgm:prSet/>
      <dgm:spPr/>
      <dgm:t>
        <a:bodyPr/>
        <a:lstStyle/>
        <a:p>
          <a:pPr rtl="1"/>
          <a:endParaRPr lang="ar-SA"/>
        </a:p>
      </dgm:t>
    </dgm:pt>
    <dgm:pt modelId="{A2F2ED82-AA03-4FA6-B2BC-E5599E5EEFE2}" type="sibTrans" cxnId="{EF46C24E-C992-4BE0-918C-D621C01DE244}">
      <dgm:prSet/>
      <dgm:spPr/>
      <dgm:t>
        <a:bodyPr/>
        <a:lstStyle/>
        <a:p>
          <a:pPr rtl="1"/>
          <a:endParaRPr lang="ar-SA"/>
        </a:p>
      </dgm:t>
    </dgm:pt>
    <dgm:pt modelId="{CDA9F6E4-7114-403B-84D5-6090EA3E317F}">
      <dgm:prSet phldrT="[نص]"/>
      <dgm:spPr/>
      <dgm:t>
        <a:bodyPr/>
        <a:lstStyle/>
        <a:p>
          <a:pPr rtl="1"/>
          <a:r>
            <a:rPr lang="ar-SA" dirty="0" smtClean="0"/>
            <a:t>في حالة عدم وجود رقابة على الموقع فإن المحتوى يرسل مباشرة إلى الموقع </a:t>
          </a:r>
          <a:endParaRPr lang="ar-SA" dirty="0"/>
        </a:p>
      </dgm:t>
    </dgm:pt>
    <dgm:pt modelId="{A21A545A-B120-4159-AEB5-87808EE110F8}" type="parTrans" cxnId="{F05EC360-76DC-441A-9AA5-F8F1B361E330}">
      <dgm:prSet/>
      <dgm:spPr/>
      <dgm:t>
        <a:bodyPr/>
        <a:lstStyle/>
        <a:p>
          <a:pPr rtl="1"/>
          <a:endParaRPr lang="ar-SA"/>
        </a:p>
      </dgm:t>
    </dgm:pt>
    <dgm:pt modelId="{BEEBB4D4-C6E6-4574-B9C9-ACAC02E2DA6D}" type="sibTrans" cxnId="{F05EC360-76DC-441A-9AA5-F8F1B361E330}">
      <dgm:prSet/>
      <dgm:spPr/>
      <dgm:t>
        <a:bodyPr/>
        <a:lstStyle/>
        <a:p>
          <a:pPr rtl="1"/>
          <a:endParaRPr lang="ar-SA"/>
        </a:p>
      </dgm:t>
    </dgm:pt>
    <dgm:pt modelId="{8C3F54E0-68B0-4BFC-8732-31B1529F6CA5}">
      <dgm:prSet phldrT="[نص]" custT="1"/>
      <dgm:spPr/>
      <dgm:t>
        <a:bodyPr/>
        <a:lstStyle/>
        <a:p>
          <a:pPr rtl="1"/>
          <a:r>
            <a:rPr lang="ar-SA" sz="2400" dirty="0" smtClean="0"/>
            <a:t>يراجع المحرر المحتوى ويتحقق منه, وإن كان يفي بالغرض صدق عليه وحدد القالب لعرض المحتوى فيه .</a:t>
          </a:r>
          <a:endParaRPr lang="ar-SA" sz="2400" dirty="0"/>
        </a:p>
      </dgm:t>
    </dgm:pt>
    <dgm:pt modelId="{9FDA1E5A-4389-4A7D-8BEA-77602D1F2F9F}" type="parTrans" cxnId="{6ED338CF-23E3-47D6-AA60-1B3F1C840D69}">
      <dgm:prSet/>
      <dgm:spPr/>
      <dgm:t>
        <a:bodyPr/>
        <a:lstStyle/>
        <a:p>
          <a:pPr rtl="1"/>
          <a:endParaRPr lang="ar-SA"/>
        </a:p>
      </dgm:t>
    </dgm:pt>
    <dgm:pt modelId="{3F074F61-0AB2-4F41-AB58-2951F1AD3162}" type="sibTrans" cxnId="{6ED338CF-23E3-47D6-AA60-1B3F1C840D69}">
      <dgm:prSet/>
      <dgm:spPr/>
      <dgm:t>
        <a:bodyPr/>
        <a:lstStyle/>
        <a:p>
          <a:pPr rtl="1"/>
          <a:endParaRPr lang="ar-SA"/>
        </a:p>
      </dgm:t>
    </dgm:pt>
    <dgm:pt modelId="{85A1DABA-524A-4A28-8C10-6FE95DFCB140}">
      <dgm:prSet/>
      <dgm:spPr/>
      <dgm:t>
        <a:bodyPr/>
        <a:lstStyle/>
        <a:p>
          <a:pPr rtl="1"/>
          <a:r>
            <a:rPr lang="ar-SA" dirty="0" smtClean="0"/>
            <a:t>في حالة وجود رقابة للمحتوى فإن المحتوى يرسل إلى المسؤول عن مراجعة المحتوى ويطلق عليه المحرر .</a:t>
          </a:r>
          <a:endParaRPr lang="ar-SA" dirty="0"/>
        </a:p>
      </dgm:t>
    </dgm:pt>
    <dgm:pt modelId="{1A1D7789-2F53-4060-B4FF-4AE60D8A0FE3}" type="parTrans" cxnId="{F40975E9-23E2-4816-9CA1-BC209F42ECE0}">
      <dgm:prSet/>
      <dgm:spPr/>
      <dgm:t>
        <a:bodyPr/>
        <a:lstStyle/>
        <a:p>
          <a:pPr rtl="1"/>
          <a:endParaRPr lang="ar-SA"/>
        </a:p>
      </dgm:t>
    </dgm:pt>
    <dgm:pt modelId="{BF666489-3FD3-45B3-B950-35DC990805D5}" type="sibTrans" cxnId="{F40975E9-23E2-4816-9CA1-BC209F42ECE0}">
      <dgm:prSet/>
      <dgm:spPr/>
      <dgm:t>
        <a:bodyPr/>
        <a:lstStyle/>
        <a:p>
          <a:pPr rtl="1"/>
          <a:endParaRPr lang="ar-SA"/>
        </a:p>
      </dgm:t>
    </dgm:pt>
    <dgm:pt modelId="{27CDAAE6-37A6-4B77-B836-14FD46BA6E58}" type="pres">
      <dgm:prSet presAssocID="{4B8CA915-9D8E-442C-80CC-FA973D2030E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F9CEFD1-C4C9-4070-9294-4F55D5120875}" type="pres">
      <dgm:prSet presAssocID="{4B8CA915-9D8E-442C-80CC-FA973D2030E2}" presName="dummyMaxCanvas" presStyleCnt="0">
        <dgm:presLayoutVars/>
      </dgm:prSet>
      <dgm:spPr/>
    </dgm:pt>
    <dgm:pt modelId="{706A9818-ADEA-409E-B47B-FCB6BCD15154}" type="pres">
      <dgm:prSet presAssocID="{4B8CA915-9D8E-442C-80CC-FA973D2030E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BBE8F12-32D1-47B4-AE73-0011E033EE5D}" type="pres">
      <dgm:prSet presAssocID="{4B8CA915-9D8E-442C-80CC-FA973D2030E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A3BEAE8-5B19-45A4-A1C7-86E51F9A1979}" type="pres">
      <dgm:prSet presAssocID="{4B8CA915-9D8E-442C-80CC-FA973D2030E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62A7316-C145-41C0-AB3D-7770A77E6D11}" type="pres">
      <dgm:prSet presAssocID="{4B8CA915-9D8E-442C-80CC-FA973D2030E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710ACB3-CE2F-422C-A2D1-0B432CE6B205}" type="pres">
      <dgm:prSet presAssocID="{4B8CA915-9D8E-442C-80CC-FA973D2030E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066BC03-FF7C-4B76-91B6-D6B8F7D8FF05}" type="pres">
      <dgm:prSet presAssocID="{4B8CA915-9D8E-442C-80CC-FA973D2030E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387D833-A287-4E03-BC01-835CC9FFBB8D}" type="pres">
      <dgm:prSet presAssocID="{4B8CA915-9D8E-442C-80CC-FA973D2030E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5E885C3-F886-49C5-8F73-D99EC40FB54F}" type="pres">
      <dgm:prSet presAssocID="{4B8CA915-9D8E-442C-80CC-FA973D2030E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8A988D2-B9B8-4672-840B-8205C7F6BB9E}" type="pres">
      <dgm:prSet presAssocID="{4B8CA915-9D8E-442C-80CC-FA973D2030E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B04ACE1-1FF6-45FA-996E-EEAECA1438A3}" type="pres">
      <dgm:prSet presAssocID="{4B8CA915-9D8E-442C-80CC-FA973D2030E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53AC2B6-BF2D-4659-93D2-F0F464604390}" type="pres">
      <dgm:prSet presAssocID="{4B8CA915-9D8E-442C-80CC-FA973D2030E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919BD65-ACA8-4EF4-8087-E7F9FFC9ECE6}" type="presOf" srcId="{CDA9F6E4-7114-403B-84D5-6090EA3E317F}" destId="{D8A988D2-B9B8-4672-840B-8205C7F6BB9E}" srcOrd="1" destOrd="0" presId="urn:microsoft.com/office/officeart/2005/8/layout/vProcess5"/>
    <dgm:cxn modelId="{EF46C24E-C992-4BE0-918C-D621C01DE244}" srcId="{4B8CA915-9D8E-442C-80CC-FA973D2030E2}" destId="{98C5C759-6D3B-4755-A20E-1D6148A7FA61}" srcOrd="0" destOrd="0" parTransId="{69E0C8AF-E456-46AC-BF6C-287CE1E93A1C}" sibTransId="{A2F2ED82-AA03-4FA6-B2BC-E5599E5EEFE2}"/>
    <dgm:cxn modelId="{F40975E9-23E2-4816-9CA1-BC209F42ECE0}" srcId="{4B8CA915-9D8E-442C-80CC-FA973D2030E2}" destId="{85A1DABA-524A-4A28-8C10-6FE95DFCB140}" srcOrd="2" destOrd="0" parTransId="{1A1D7789-2F53-4060-B4FF-4AE60D8A0FE3}" sibTransId="{BF666489-3FD3-45B3-B950-35DC990805D5}"/>
    <dgm:cxn modelId="{52D29DC8-45D2-4B89-A051-0C2C48FBF562}" type="presOf" srcId="{BF666489-3FD3-45B3-B950-35DC990805D5}" destId="{C387D833-A287-4E03-BC01-835CC9FFBB8D}" srcOrd="0" destOrd="0" presId="urn:microsoft.com/office/officeart/2005/8/layout/vProcess5"/>
    <dgm:cxn modelId="{EE1D6484-8C1E-462A-A8AC-890C826EC852}" type="presOf" srcId="{A2F2ED82-AA03-4FA6-B2BC-E5599E5EEFE2}" destId="{5710ACB3-CE2F-422C-A2D1-0B432CE6B205}" srcOrd="0" destOrd="0" presId="urn:microsoft.com/office/officeart/2005/8/layout/vProcess5"/>
    <dgm:cxn modelId="{F05EC360-76DC-441A-9AA5-F8F1B361E330}" srcId="{4B8CA915-9D8E-442C-80CC-FA973D2030E2}" destId="{CDA9F6E4-7114-403B-84D5-6090EA3E317F}" srcOrd="1" destOrd="0" parTransId="{A21A545A-B120-4159-AEB5-87808EE110F8}" sibTransId="{BEEBB4D4-C6E6-4574-B9C9-ACAC02E2DA6D}"/>
    <dgm:cxn modelId="{8493FF1D-3347-433F-BD1D-A965D430DB47}" type="presOf" srcId="{8C3F54E0-68B0-4BFC-8732-31B1529F6CA5}" destId="{662A7316-C145-41C0-AB3D-7770A77E6D11}" srcOrd="0" destOrd="0" presId="urn:microsoft.com/office/officeart/2005/8/layout/vProcess5"/>
    <dgm:cxn modelId="{7720CAF4-DF65-4E0F-B55E-1E2C58FC532C}" type="presOf" srcId="{85A1DABA-524A-4A28-8C10-6FE95DFCB140}" destId="{1A3BEAE8-5B19-45A4-A1C7-86E51F9A1979}" srcOrd="0" destOrd="0" presId="urn:microsoft.com/office/officeart/2005/8/layout/vProcess5"/>
    <dgm:cxn modelId="{B454C906-485C-4BDB-83A7-E93F4EE326E9}" type="presOf" srcId="{8C3F54E0-68B0-4BFC-8732-31B1529F6CA5}" destId="{153AC2B6-BF2D-4659-93D2-F0F464604390}" srcOrd="1" destOrd="0" presId="urn:microsoft.com/office/officeart/2005/8/layout/vProcess5"/>
    <dgm:cxn modelId="{8A24903A-4A28-4B96-9C98-F50E58778F92}" type="presOf" srcId="{CDA9F6E4-7114-403B-84D5-6090EA3E317F}" destId="{4BBE8F12-32D1-47B4-AE73-0011E033EE5D}" srcOrd="0" destOrd="0" presId="urn:microsoft.com/office/officeart/2005/8/layout/vProcess5"/>
    <dgm:cxn modelId="{CBE0B182-7B27-40DD-B8B6-933FE55D48BA}" type="presOf" srcId="{85A1DABA-524A-4A28-8C10-6FE95DFCB140}" destId="{EB04ACE1-1FF6-45FA-996E-EEAECA1438A3}" srcOrd="1" destOrd="0" presId="urn:microsoft.com/office/officeart/2005/8/layout/vProcess5"/>
    <dgm:cxn modelId="{C21E89B8-A894-4539-9282-1E2596476DE9}" type="presOf" srcId="{4B8CA915-9D8E-442C-80CC-FA973D2030E2}" destId="{27CDAAE6-37A6-4B77-B836-14FD46BA6E58}" srcOrd="0" destOrd="0" presId="urn:microsoft.com/office/officeart/2005/8/layout/vProcess5"/>
    <dgm:cxn modelId="{8FABDD64-C0E0-4223-9D91-EE05BE18B6D2}" type="presOf" srcId="{98C5C759-6D3B-4755-A20E-1D6148A7FA61}" destId="{E5E885C3-F886-49C5-8F73-D99EC40FB54F}" srcOrd="1" destOrd="0" presId="urn:microsoft.com/office/officeart/2005/8/layout/vProcess5"/>
    <dgm:cxn modelId="{6ED338CF-23E3-47D6-AA60-1B3F1C840D69}" srcId="{4B8CA915-9D8E-442C-80CC-FA973D2030E2}" destId="{8C3F54E0-68B0-4BFC-8732-31B1529F6CA5}" srcOrd="3" destOrd="0" parTransId="{9FDA1E5A-4389-4A7D-8BEA-77602D1F2F9F}" sibTransId="{3F074F61-0AB2-4F41-AB58-2951F1AD3162}"/>
    <dgm:cxn modelId="{DB22A99C-60DC-43FC-B6B9-26B83C46F7E1}" type="presOf" srcId="{BEEBB4D4-C6E6-4574-B9C9-ACAC02E2DA6D}" destId="{B066BC03-FF7C-4B76-91B6-D6B8F7D8FF05}" srcOrd="0" destOrd="0" presId="urn:microsoft.com/office/officeart/2005/8/layout/vProcess5"/>
    <dgm:cxn modelId="{F70FB7F1-AEFD-4ADB-B5BF-055A605320BF}" type="presOf" srcId="{98C5C759-6D3B-4755-A20E-1D6148A7FA61}" destId="{706A9818-ADEA-409E-B47B-FCB6BCD15154}" srcOrd="0" destOrd="0" presId="urn:microsoft.com/office/officeart/2005/8/layout/vProcess5"/>
    <dgm:cxn modelId="{CA71C991-148A-488F-8B0E-4EECB373A1B4}" type="presParOf" srcId="{27CDAAE6-37A6-4B77-B836-14FD46BA6E58}" destId="{CF9CEFD1-C4C9-4070-9294-4F55D5120875}" srcOrd="0" destOrd="0" presId="urn:microsoft.com/office/officeart/2005/8/layout/vProcess5"/>
    <dgm:cxn modelId="{58E739ED-D7AE-4111-BEFC-64E2587975BD}" type="presParOf" srcId="{27CDAAE6-37A6-4B77-B836-14FD46BA6E58}" destId="{706A9818-ADEA-409E-B47B-FCB6BCD15154}" srcOrd="1" destOrd="0" presId="urn:microsoft.com/office/officeart/2005/8/layout/vProcess5"/>
    <dgm:cxn modelId="{C8A2DE5C-B965-4E95-8A47-8962C9A6D052}" type="presParOf" srcId="{27CDAAE6-37A6-4B77-B836-14FD46BA6E58}" destId="{4BBE8F12-32D1-47B4-AE73-0011E033EE5D}" srcOrd="2" destOrd="0" presId="urn:microsoft.com/office/officeart/2005/8/layout/vProcess5"/>
    <dgm:cxn modelId="{813E3664-8D49-4F2E-9DD0-CE96EA8646F4}" type="presParOf" srcId="{27CDAAE6-37A6-4B77-B836-14FD46BA6E58}" destId="{1A3BEAE8-5B19-45A4-A1C7-86E51F9A1979}" srcOrd="3" destOrd="0" presId="urn:microsoft.com/office/officeart/2005/8/layout/vProcess5"/>
    <dgm:cxn modelId="{F43FC98E-62E8-4E6A-B4A9-63B577F773FD}" type="presParOf" srcId="{27CDAAE6-37A6-4B77-B836-14FD46BA6E58}" destId="{662A7316-C145-41C0-AB3D-7770A77E6D11}" srcOrd="4" destOrd="0" presId="urn:microsoft.com/office/officeart/2005/8/layout/vProcess5"/>
    <dgm:cxn modelId="{C6004B1C-D1B9-40F3-A06A-654674E5A837}" type="presParOf" srcId="{27CDAAE6-37A6-4B77-B836-14FD46BA6E58}" destId="{5710ACB3-CE2F-422C-A2D1-0B432CE6B205}" srcOrd="5" destOrd="0" presId="urn:microsoft.com/office/officeart/2005/8/layout/vProcess5"/>
    <dgm:cxn modelId="{6C5D0ED8-E1E6-43EB-BF29-A968D4F6CF88}" type="presParOf" srcId="{27CDAAE6-37A6-4B77-B836-14FD46BA6E58}" destId="{B066BC03-FF7C-4B76-91B6-D6B8F7D8FF05}" srcOrd="6" destOrd="0" presId="urn:microsoft.com/office/officeart/2005/8/layout/vProcess5"/>
    <dgm:cxn modelId="{6ED44C3C-2996-4E0E-A897-3EE9A6389353}" type="presParOf" srcId="{27CDAAE6-37A6-4B77-B836-14FD46BA6E58}" destId="{C387D833-A287-4E03-BC01-835CC9FFBB8D}" srcOrd="7" destOrd="0" presId="urn:microsoft.com/office/officeart/2005/8/layout/vProcess5"/>
    <dgm:cxn modelId="{339202A3-9D5C-42E1-B3C8-461B4544E2A9}" type="presParOf" srcId="{27CDAAE6-37A6-4B77-B836-14FD46BA6E58}" destId="{E5E885C3-F886-49C5-8F73-D99EC40FB54F}" srcOrd="8" destOrd="0" presId="urn:microsoft.com/office/officeart/2005/8/layout/vProcess5"/>
    <dgm:cxn modelId="{6669F182-C099-4464-B7E9-91523B16412D}" type="presParOf" srcId="{27CDAAE6-37A6-4B77-B836-14FD46BA6E58}" destId="{D8A988D2-B9B8-4672-840B-8205C7F6BB9E}" srcOrd="9" destOrd="0" presId="urn:microsoft.com/office/officeart/2005/8/layout/vProcess5"/>
    <dgm:cxn modelId="{3CD35057-0B27-4935-90CA-E16BEBF1D661}" type="presParOf" srcId="{27CDAAE6-37A6-4B77-B836-14FD46BA6E58}" destId="{EB04ACE1-1FF6-45FA-996E-EEAECA1438A3}" srcOrd="10" destOrd="0" presId="urn:microsoft.com/office/officeart/2005/8/layout/vProcess5"/>
    <dgm:cxn modelId="{2EE9B9FF-BF76-4F3E-A3E9-CEB0BCAC28DF}" type="presParOf" srcId="{27CDAAE6-37A6-4B77-B836-14FD46BA6E58}" destId="{153AC2B6-BF2D-4659-93D2-F0F46460439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DB0D16-4339-4E91-A545-B740135956F3}" type="doc">
      <dgm:prSet loTypeId="urn:microsoft.com/office/officeart/2008/layout/AlternatingHexagons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A914A9C3-0F78-4FC7-A47C-FEEA30219AC6}">
      <dgm:prSet phldrT="[نص]" custT="1"/>
      <dgm:spPr/>
      <dgm:t>
        <a:bodyPr/>
        <a:lstStyle/>
        <a:p>
          <a:pPr algn="ctr" rtl="1"/>
          <a:r>
            <a:rPr lang="ar-SA" sz="1400" b="1" dirty="0" smtClean="0"/>
            <a:t>البريد الالكتروني</a:t>
          </a:r>
          <a:endParaRPr lang="ar-SA" sz="1400" b="1" dirty="0"/>
        </a:p>
      </dgm:t>
    </dgm:pt>
    <dgm:pt modelId="{F0C1E525-64B0-4877-973A-97E7792E79AC}" type="parTrans" cxnId="{E281EA5B-4EF5-4FDA-8B49-B199A5D3F44E}">
      <dgm:prSet/>
      <dgm:spPr/>
      <dgm:t>
        <a:bodyPr/>
        <a:lstStyle/>
        <a:p>
          <a:pPr algn="ctr" rtl="1"/>
          <a:endParaRPr lang="ar-SA"/>
        </a:p>
      </dgm:t>
    </dgm:pt>
    <dgm:pt modelId="{B83EF9F0-EFDB-4ADA-866B-ADCDD06503B0}" type="sibTrans" cxnId="{E281EA5B-4EF5-4FDA-8B49-B199A5D3F44E}">
      <dgm:prSet/>
      <dgm:spPr/>
      <dgm:t>
        <a:bodyPr/>
        <a:lstStyle/>
        <a:p>
          <a:pPr algn="ctr" rtl="1"/>
          <a:endParaRPr lang="ar-SA"/>
        </a:p>
      </dgm:t>
    </dgm:pt>
    <dgm:pt modelId="{1AAC5C53-159C-4606-A9C4-5C859E5A2FB0}">
      <dgm:prSet phldrT="[نص]"/>
      <dgm:spPr/>
      <dgm:t>
        <a:bodyPr/>
        <a:lstStyle/>
        <a:p>
          <a:pPr algn="ctr" rtl="1"/>
          <a:r>
            <a:rPr lang="ar-SA" b="1" dirty="0" smtClean="0"/>
            <a:t>المحادثة عن بعد</a:t>
          </a:r>
          <a:endParaRPr lang="ar-SA" b="1" dirty="0"/>
        </a:p>
      </dgm:t>
    </dgm:pt>
    <dgm:pt modelId="{096EA595-8F7E-4506-B0C0-1AF04D557F6F}" type="parTrans" cxnId="{0D1D912D-6398-4194-881A-D49B8BF61E51}">
      <dgm:prSet/>
      <dgm:spPr/>
      <dgm:t>
        <a:bodyPr/>
        <a:lstStyle/>
        <a:p>
          <a:pPr algn="ctr" rtl="1"/>
          <a:endParaRPr lang="ar-SA"/>
        </a:p>
      </dgm:t>
    </dgm:pt>
    <dgm:pt modelId="{98759F70-C2C3-48E5-B8B9-07B6A4CCD5B7}" type="sibTrans" cxnId="{0D1D912D-6398-4194-881A-D49B8BF61E51}">
      <dgm:prSet/>
      <dgm:spPr/>
      <dgm:t>
        <a:bodyPr/>
        <a:lstStyle/>
        <a:p>
          <a:pPr algn="ctr" rtl="1"/>
          <a:endParaRPr lang="ar-SA"/>
        </a:p>
      </dgm:t>
    </dgm:pt>
    <dgm:pt modelId="{E1318184-FCD3-451E-8DBB-5C53523570A6}">
      <dgm:prSet phldrT="[نص]" custT="1"/>
      <dgm:spPr/>
      <dgm:t>
        <a:bodyPr/>
        <a:lstStyle/>
        <a:p>
          <a:pPr algn="ctr" rtl="1"/>
          <a:r>
            <a:rPr lang="ar-SA" sz="1400" b="1" dirty="0" smtClean="0"/>
            <a:t>نشر المقاطع الصوتية والمرئية</a:t>
          </a:r>
          <a:endParaRPr lang="ar-SA" sz="1400" b="1" dirty="0"/>
        </a:p>
      </dgm:t>
    </dgm:pt>
    <dgm:pt modelId="{3A4264CF-541F-4F35-9BB4-6AC7FDDDC8A4}" type="parTrans" cxnId="{85D879DA-CB11-48C8-9826-7B2217ECE16B}">
      <dgm:prSet/>
      <dgm:spPr/>
      <dgm:t>
        <a:bodyPr/>
        <a:lstStyle/>
        <a:p>
          <a:pPr algn="ctr" rtl="1"/>
          <a:endParaRPr lang="ar-SA"/>
        </a:p>
      </dgm:t>
    </dgm:pt>
    <dgm:pt modelId="{2B82342E-4A58-40C3-BFF2-8FB85CF3CA06}" type="sibTrans" cxnId="{85D879DA-CB11-48C8-9826-7B2217ECE16B}">
      <dgm:prSet/>
      <dgm:spPr/>
      <dgm:t>
        <a:bodyPr/>
        <a:lstStyle/>
        <a:p>
          <a:pPr algn="ctr" rtl="1"/>
          <a:endParaRPr lang="ar-SA"/>
        </a:p>
      </dgm:t>
    </dgm:pt>
    <dgm:pt modelId="{5B0F397C-F581-47B0-8FEB-A75C1BF6FBA2}">
      <dgm:prSet custT="1"/>
      <dgm:spPr/>
      <dgm:t>
        <a:bodyPr/>
        <a:lstStyle/>
        <a:p>
          <a:pPr algn="ctr" rtl="1"/>
          <a:r>
            <a:rPr lang="ar-SA" sz="1400" b="1" dirty="0" smtClean="0"/>
            <a:t>المشاركة مع الاخرين الصور والوثائق</a:t>
          </a:r>
          <a:endParaRPr lang="ar-SA" sz="1400" b="1" dirty="0"/>
        </a:p>
      </dgm:t>
    </dgm:pt>
    <dgm:pt modelId="{58CA6B8A-AF72-4CC3-8FA7-1E41840E8F8C}" type="parTrans" cxnId="{EACDF762-8E61-401C-8FC6-3ECB49FEFA31}">
      <dgm:prSet/>
      <dgm:spPr/>
      <dgm:t>
        <a:bodyPr/>
        <a:lstStyle/>
        <a:p>
          <a:pPr algn="ctr" rtl="1"/>
          <a:endParaRPr lang="ar-SA"/>
        </a:p>
      </dgm:t>
    </dgm:pt>
    <dgm:pt modelId="{7DAE0367-1406-4193-8EF4-760247C6C634}" type="sibTrans" cxnId="{EACDF762-8E61-401C-8FC6-3ECB49FEFA31}">
      <dgm:prSet/>
      <dgm:spPr/>
      <dgm:t>
        <a:bodyPr/>
        <a:lstStyle/>
        <a:p>
          <a:pPr algn="ctr" rtl="1"/>
          <a:endParaRPr lang="ar-SA"/>
        </a:p>
      </dgm:t>
    </dgm:pt>
    <dgm:pt modelId="{4F3E9CAB-9CCE-4601-8B1E-34652A4E0829}" type="pres">
      <dgm:prSet presAssocID="{05DB0D16-4339-4E91-A545-B740135956F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2BD68920-B059-4C0A-808A-E42A04577FB3}" type="pres">
      <dgm:prSet presAssocID="{A914A9C3-0F78-4FC7-A47C-FEEA30219AC6}" presName="composite" presStyleCnt="0"/>
      <dgm:spPr/>
    </dgm:pt>
    <dgm:pt modelId="{CC05F078-EC3B-4FF1-A007-D8E51254F40A}" type="pres">
      <dgm:prSet presAssocID="{A914A9C3-0F78-4FC7-A47C-FEEA30219AC6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C78596D-FA27-4138-9899-F9435CF57BEE}" type="pres">
      <dgm:prSet presAssocID="{A914A9C3-0F78-4FC7-A47C-FEEA30219AC6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DE3147D-DC4D-4BC1-A9D8-EE6FA128EB53}" type="pres">
      <dgm:prSet presAssocID="{A914A9C3-0F78-4FC7-A47C-FEEA30219AC6}" presName="BalanceSpacing" presStyleCnt="0"/>
      <dgm:spPr/>
    </dgm:pt>
    <dgm:pt modelId="{B7E4C2FE-E47F-4F4C-B98C-3F55E0A5A2B9}" type="pres">
      <dgm:prSet presAssocID="{A914A9C3-0F78-4FC7-A47C-FEEA30219AC6}" presName="BalanceSpacing1" presStyleCnt="0"/>
      <dgm:spPr/>
    </dgm:pt>
    <dgm:pt modelId="{B27645A2-8D56-43EE-9CFD-20A996A9EBBB}" type="pres">
      <dgm:prSet presAssocID="{B83EF9F0-EFDB-4ADA-866B-ADCDD06503B0}" presName="Accent1Text" presStyleLbl="node1" presStyleIdx="1" presStyleCnt="8"/>
      <dgm:spPr/>
      <dgm:t>
        <a:bodyPr/>
        <a:lstStyle/>
        <a:p>
          <a:pPr rtl="1"/>
          <a:endParaRPr lang="ar-SA"/>
        </a:p>
      </dgm:t>
    </dgm:pt>
    <dgm:pt modelId="{1BB14290-5662-4E27-A78F-DCDC9ED2B4B2}" type="pres">
      <dgm:prSet presAssocID="{B83EF9F0-EFDB-4ADA-866B-ADCDD06503B0}" presName="spaceBetweenRectangles" presStyleCnt="0"/>
      <dgm:spPr/>
    </dgm:pt>
    <dgm:pt modelId="{334D406A-9AD1-49F1-A18E-FF2766567587}" type="pres">
      <dgm:prSet presAssocID="{1AAC5C53-159C-4606-A9C4-5C859E5A2FB0}" presName="composite" presStyleCnt="0"/>
      <dgm:spPr/>
    </dgm:pt>
    <dgm:pt modelId="{5D5AD12D-DEED-4D3A-A455-E4BCFC99DE74}" type="pres">
      <dgm:prSet presAssocID="{1AAC5C53-159C-4606-A9C4-5C859E5A2FB0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D5277D4-A3D2-4CE5-9B8C-A76947C5AF90}" type="pres">
      <dgm:prSet presAssocID="{1AAC5C53-159C-4606-A9C4-5C859E5A2FB0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95A68CB-813B-44F8-B540-85A818DF8702}" type="pres">
      <dgm:prSet presAssocID="{1AAC5C53-159C-4606-A9C4-5C859E5A2FB0}" presName="BalanceSpacing" presStyleCnt="0"/>
      <dgm:spPr/>
    </dgm:pt>
    <dgm:pt modelId="{552B5A88-4DC9-41FF-AD92-30AB58AD4236}" type="pres">
      <dgm:prSet presAssocID="{1AAC5C53-159C-4606-A9C4-5C859E5A2FB0}" presName="BalanceSpacing1" presStyleCnt="0"/>
      <dgm:spPr/>
    </dgm:pt>
    <dgm:pt modelId="{D0CEBBD5-D914-4D16-96F6-4C20A6D20020}" type="pres">
      <dgm:prSet presAssocID="{98759F70-C2C3-48E5-B8B9-07B6A4CCD5B7}" presName="Accent1Text" presStyleLbl="node1" presStyleIdx="3" presStyleCnt="8"/>
      <dgm:spPr/>
      <dgm:t>
        <a:bodyPr/>
        <a:lstStyle/>
        <a:p>
          <a:pPr rtl="1"/>
          <a:endParaRPr lang="ar-SA"/>
        </a:p>
      </dgm:t>
    </dgm:pt>
    <dgm:pt modelId="{08725443-1653-4101-9D6C-4D9BEDF8A30D}" type="pres">
      <dgm:prSet presAssocID="{98759F70-C2C3-48E5-B8B9-07B6A4CCD5B7}" presName="spaceBetweenRectangles" presStyleCnt="0"/>
      <dgm:spPr/>
    </dgm:pt>
    <dgm:pt modelId="{17F6ED0D-0FBC-45AF-A670-0A880DB7EB66}" type="pres">
      <dgm:prSet presAssocID="{5B0F397C-F581-47B0-8FEB-A75C1BF6FBA2}" presName="composite" presStyleCnt="0"/>
      <dgm:spPr/>
    </dgm:pt>
    <dgm:pt modelId="{E66277DF-6943-4068-8317-22077D30BF83}" type="pres">
      <dgm:prSet presAssocID="{5B0F397C-F581-47B0-8FEB-A75C1BF6FBA2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ABFAF51-1025-4E44-A9DD-CEFBC66D7E95}" type="pres">
      <dgm:prSet presAssocID="{5B0F397C-F581-47B0-8FEB-A75C1BF6FBA2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31EE73F3-435D-4CF8-95B3-7F591F02F052}" type="pres">
      <dgm:prSet presAssocID="{5B0F397C-F581-47B0-8FEB-A75C1BF6FBA2}" presName="BalanceSpacing" presStyleCnt="0"/>
      <dgm:spPr/>
    </dgm:pt>
    <dgm:pt modelId="{CEA102EB-269B-48A0-8E0A-CF291BEADD9A}" type="pres">
      <dgm:prSet presAssocID="{5B0F397C-F581-47B0-8FEB-A75C1BF6FBA2}" presName="BalanceSpacing1" presStyleCnt="0"/>
      <dgm:spPr/>
    </dgm:pt>
    <dgm:pt modelId="{A1CE40B9-0B1C-4B4E-9E2A-5DE45ACC9A05}" type="pres">
      <dgm:prSet presAssocID="{7DAE0367-1406-4193-8EF4-760247C6C634}" presName="Accent1Text" presStyleLbl="node1" presStyleIdx="5" presStyleCnt="8"/>
      <dgm:spPr/>
      <dgm:t>
        <a:bodyPr/>
        <a:lstStyle/>
        <a:p>
          <a:pPr rtl="1"/>
          <a:endParaRPr lang="ar-SA"/>
        </a:p>
      </dgm:t>
    </dgm:pt>
    <dgm:pt modelId="{B79A7495-93F3-4761-B1DF-2CD1FAA7BA2B}" type="pres">
      <dgm:prSet presAssocID="{7DAE0367-1406-4193-8EF4-760247C6C634}" presName="spaceBetweenRectangles" presStyleCnt="0"/>
      <dgm:spPr/>
    </dgm:pt>
    <dgm:pt modelId="{8C0FFB63-27FF-4594-B94E-69AF3EC19A7F}" type="pres">
      <dgm:prSet presAssocID="{E1318184-FCD3-451E-8DBB-5C53523570A6}" presName="composite" presStyleCnt="0"/>
      <dgm:spPr/>
    </dgm:pt>
    <dgm:pt modelId="{31F3DC61-0BB8-4571-BA39-1B8DC8606C0F}" type="pres">
      <dgm:prSet presAssocID="{E1318184-FCD3-451E-8DBB-5C53523570A6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9E6AB79-DA2C-4F41-BAAB-BBD7B7548E50}" type="pres">
      <dgm:prSet presAssocID="{E1318184-FCD3-451E-8DBB-5C53523570A6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E76660F-0A89-4427-B8CC-BC79B59B1A63}" type="pres">
      <dgm:prSet presAssocID="{E1318184-FCD3-451E-8DBB-5C53523570A6}" presName="BalanceSpacing" presStyleCnt="0"/>
      <dgm:spPr/>
    </dgm:pt>
    <dgm:pt modelId="{4FAF1F74-8D9B-451F-986D-3FE433CF12ED}" type="pres">
      <dgm:prSet presAssocID="{E1318184-FCD3-451E-8DBB-5C53523570A6}" presName="BalanceSpacing1" presStyleCnt="0"/>
      <dgm:spPr/>
    </dgm:pt>
    <dgm:pt modelId="{E520782A-2157-4651-B496-655A2527BC74}" type="pres">
      <dgm:prSet presAssocID="{2B82342E-4A58-40C3-BFF2-8FB85CF3CA06}" presName="Accent1Text" presStyleLbl="node1" presStyleIdx="7" presStyleCnt="8"/>
      <dgm:spPr/>
      <dgm:t>
        <a:bodyPr/>
        <a:lstStyle/>
        <a:p>
          <a:pPr rtl="1"/>
          <a:endParaRPr lang="ar-SA"/>
        </a:p>
      </dgm:t>
    </dgm:pt>
  </dgm:ptLst>
  <dgm:cxnLst>
    <dgm:cxn modelId="{E281EA5B-4EF5-4FDA-8B49-B199A5D3F44E}" srcId="{05DB0D16-4339-4E91-A545-B740135956F3}" destId="{A914A9C3-0F78-4FC7-A47C-FEEA30219AC6}" srcOrd="0" destOrd="0" parTransId="{F0C1E525-64B0-4877-973A-97E7792E79AC}" sibTransId="{B83EF9F0-EFDB-4ADA-866B-ADCDD06503B0}"/>
    <dgm:cxn modelId="{CCD0F792-08B5-477E-ABF0-9A5654C8E502}" type="presOf" srcId="{05DB0D16-4339-4E91-A545-B740135956F3}" destId="{4F3E9CAB-9CCE-4601-8B1E-34652A4E0829}" srcOrd="0" destOrd="0" presId="urn:microsoft.com/office/officeart/2008/layout/AlternatingHexagons"/>
    <dgm:cxn modelId="{115EC96D-92E5-4C91-B9E5-C2A11309E8DF}" type="presOf" srcId="{7DAE0367-1406-4193-8EF4-760247C6C634}" destId="{A1CE40B9-0B1C-4B4E-9E2A-5DE45ACC9A05}" srcOrd="0" destOrd="0" presId="urn:microsoft.com/office/officeart/2008/layout/AlternatingHexagons"/>
    <dgm:cxn modelId="{85D879DA-CB11-48C8-9826-7B2217ECE16B}" srcId="{05DB0D16-4339-4E91-A545-B740135956F3}" destId="{E1318184-FCD3-451E-8DBB-5C53523570A6}" srcOrd="3" destOrd="0" parTransId="{3A4264CF-541F-4F35-9BB4-6AC7FDDDC8A4}" sibTransId="{2B82342E-4A58-40C3-BFF2-8FB85CF3CA06}"/>
    <dgm:cxn modelId="{0D1D912D-6398-4194-881A-D49B8BF61E51}" srcId="{05DB0D16-4339-4E91-A545-B740135956F3}" destId="{1AAC5C53-159C-4606-A9C4-5C859E5A2FB0}" srcOrd="1" destOrd="0" parTransId="{096EA595-8F7E-4506-B0C0-1AF04D557F6F}" sibTransId="{98759F70-C2C3-48E5-B8B9-07B6A4CCD5B7}"/>
    <dgm:cxn modelId="{F903C5C3-2546-491F-941A-CCF2D4F98E18}" type="presOf" srcId="{B83EF9F0-EFDB-4ADA-866B-ADCDD06503B0}" destId="{B27645A2-8D56-43EE-9CFD-20A996A9EBBB}" srcOrd="0" destOrd="0" presId="urn:microsoft.com/office/officeart/2008/layout/AlternatingHexagons"/>
    <dgm:cxn modelId="{F9D1C8A2-8135-4C8D-A481-F01A9FCC7647}" type="presOf" srcId="{E1318184-FCD3-451E-8DBB-5C53523570A6}" destId="{31F3DC61-0BB8-4571-BA39-1B8DC8606C0F}" srcOrd="0" destOrd="0" presId="urn:microsoft.com/office/officeart/2008/layout/AlternatingHexagons"/>
    <dgm:cxn modelId="{6A886F4F-C718-406C-973C-72664CA7CB6A}" type="presOf" srcId="{1AAC5C53-159C-4606-A9C4-5C859E5A2FB0}" destId="{5D5AD12D-DEED-4D3A-A455-E4BCFC99DE74}" srcOrd="0" destOrd="0" presId="urn:microsoft.com/office/officeart/2008/layout/AlternatingHexagons"/>
    <dgm:cxn modelId="{7DBBE39C-28E8-4630-9FA0-15AA90109505}" type="presOf" srcId="{2B82342E-4A58-40C3-BFF2-8FB85CF3CA06}" destId="{E520782A-2157-4651-B496-655A2527BC74}" srcOrd="0" destOrd="0" presId="urn:microsoft.com/office/officeart/2008/layout/AlternatingHexagons"/>
    <dgm:cxn modelId="{0A9DAD9A-55FC-4DA7-A60A-5F9FC5D009A6}" type="presOf" srcId="{A914A9C3-0F78-4FC7-A47C-FEEA30219AC6}" destId="{CC05F078-EC3B-4FF1-A007-D8E51254F40A}" srcOrd="0" destOrd="0" presId="urn:microsoft.com/office/officeart/2008/layout/AlternatingHexagons"/>
    <dgm:cxn modelId="{EACDF762-8E61-401C-8FC6-3ECB49FEFA31}" srcId="{05DB0D16-4339-4E91-A545-B740135956F3}" destId="{5B0F397C-F581-47B0-8FEB-A75C1BF6FBA2}" srcOrd="2" destOrd="0" parTransId="{58CA6B8A-AF72-4CC3-8FA7-1E41840E8F8C}" sibTransId="{7DAE0367-1406-4193-8EF4-760247C6C634}"/>
    <dgm:cxn modelId="{7AAC9FB9-BE79-4850-9286-6AC59594CF65}" type="presOf" srcId="{98759F70-C2C3-48E5-B8B9-07B6A4CCD5B7}" destId="{D0CEBBD5-D914-4D16-96F6-4C20A6D20020}" srcOrd="0" destOrd="0" presId="urn:microsoft.com/office/officeart/2008/layout/AlternatingHexagons"/>
    <dgm:cxn modelId="{53DB820D-2504-4328-83E5-13C8F7C1DEB2}" type="presOf" srcId="{5B0F397C-F581-47B0-8FEB-A75C1BF6FBA2}" destId="{E66277DF-6943-4068-8317-22077D30BF83}" srcOrd="0" destOrd="0" presId="urn:microsoft.com/office/officeart/2008/layout/AlternatingHexagons"/>
    <dgm:cxn modelId="{F0A686BF-D9E0-48FE-B625-45CDE89D031C}" type="presParOf" srcId="{4F3E9CAB-9CCE-4601-8B1E-34652A4E0829}" destId="{2BD68920-B059-4C0A-808A-E42A04577FB3}" srcOrd="0" destOrd="0" presId="urn:microsoft.com/office/officeart/2008/layout/AlternatingHexagons"/>
    <dgm:cxn modelId="{22D1E1BA-E775-4814-B33A-6CD51996D052}" type="presParOf" srcId="{2BD68920-B059-4C0A-808A-E42A04577FB3}" destId="{CC05F078-EC3B-4FF1-A007-D8E51254F40A}" srcOrd="0" destOrd="0" presId="urn:microsoft.com/office/officeart/2008/layout/AlternatingHexagons"/>
    <dgm:cxn modelId="{726AA719-FFE8-4684-A2A7-47D400BE8D3B}" type="presParOf" srcId="{2BD68920-B059-4C0A-808A-E42A04577FB3}" destId="{9C78596D-FA27-4138-9899-F9435CF57BEE}" srcOrd="1" destOrd="0" presId="urn:microsoft.com/office/officeart/2008/layout/AlternatingHexagons"/>
    <dgm:cxn modelId="{13A2D6C5-94EA-4E40-BE20-D37A6EE1CFAA}" type="presParOf" srcId="{2BD68920-B059-4C0A-808A-E42A04577FB3}" destId="{FDE3147D-DC4D-4BC1-A9D8-EE6FA128EB53}" srcOrd="2" destOrd="0" presId="urn:microsoft.com/office/officeart/2008/layout/AlternatingHexagons"/>
    <dgm:cxn modelId="{9ED37517-DC3E-492E-BDAB-82FF154E5144}" type="presParOf" srcId="{2BD68920-B059-4C0A-808A-E42A04577FB3}" destId="{B7E4C2FE-E47F-4F4C-B98C-3F55E0A5A2B9}" srcOrd="3" destOrd="0" presId="urn:microsoft.com/office/officeart/2008/layout/AlternatingHexagons"/>
    <dgm:cxn modelId="{60714CF3-63E8-488F-8766-823166AE8FC1}" type="presParOf" srcId="{2BD68920-B059-4C0A-808A-E42A04577FB3}" destId="{B27645A2-8D56-43EE-9CFD-20A996A9EBBB}" srcOrd="4" destOrd="0" presId="urn:microsoft.com/office/officeart/2008/layout/AlternatingHexagons"/>
    <dgm:cxn modelId="{1E6BEB63-4E5E-4EF6-BFBC-16F3F0AD6868}" type="presParOf" srcId="{4F3E9CAB-9CCE-4601-8B1E-34652A4E0829}" destId="{1BB14290-5662-4E27-A78F-DCDC9ED2B4B2}" srcOrd="1" destOrd="0" presId="urn:microsoft.com/office/officeart/2008/layout/AlternatingHexagons"/>
    <dgm:cxn modelId="{AF424B9F-74DE-49F4-BC15-2604E3130AD6}" type="presParOf" srcId="{4F3E9CAB-9CCE-4601-8B1E-34652A4E0829}" destId="{334D406A-9AD1-49F1-A18E-FF2766567587}" srcOrd="2" destOrd="0" presId="urn:microsoft.com/office/officeart/2008/layout/AlternatingHexagons"/>
    <dgm:cxn modelId="{B2553014-5FB5-4483-A5CA-CA642D32A133}" type="presParOf" srcId="{334D406A-9AD1-49F1-A18E-FF2766567587}" destId="{5D5AD12D-DEED-4D3A-A455-E4BCFC99DE74}" srcOrd="0" destOrd="0" presId="urn:microsoft.com/office/officeart/2008/layout/AlternatingHexagons"/>
    <dgm:cxn modelId="{2C2866AA-2F9D-4999-B6EB-C10C44B1FD53}" type="presParOf" srcId="{334D406A-9AD1-49F1-A18E-FF2766567587}" destId="{6D5277D4-A3D2-4CE5-9B8C-A76947C5AF90}" srcOrd="1" destOrd="0" presId="urn:microsoft.com/office/officeart/2008/layout/AlternatingHexagons"/>
    <dgm:cxn modelId="{FC365EDD-971C-4B36-8A2D-E9B2EA3B4C84}" type="presParOf" srcId="{334D406A-9AD1-49F1-A18E-FF2766567587}" destId="{495A68CB-813B-44F8-B540-85A818DF8702}" srcOrd="2" destOrd="0" presId="urn:microsoft.com/office/officeart/2008/layout/AlternatingHexagons"/>
    <dgm:cxn modelId="{FB3CE1E5-9AD3-45A0-93AA-8D6CFB2C33FF}" type="presParOf" srcId="{334D406A-9AD1-49F1-A18E-FF2766567587}" destId="{552B5A88-4DC9-41FF-AD92-30AB58AD4236}" srcOrd="3" destOrd="0" presId="urn:microsoft.com/office/officeart/2008/layout/AlternatingHexagons"/>
    <dgm:cxn modelId="{C8A0561B-3DAB-4A17-93AA-30249385A55B}" type="presParOf" srcId="{334D406A-9AD1-49F1-A18E-FF2766567587}" destId="{D0CEBBD5-D914-4D16-96F6-4C20A6D20020}" srcOrd="4" destOrd="0" presId="urn:microsoft.com/office/officeart/2008/layout/AlternatingHexagons"/>
    <dgm:cxn modelId="{DB63D5CD-8414-4BAE-9038-6B7CD200D7AE}" type="presParOf" srcId="{4F3E9CAB-9CCE-4601-8B1E-34652A4E0829}" destId="{08725443-1653-4101-9D6C-4D9BEDF8A30D}" srcOrd="3" destOrd="0" presId="urn:microsoft.com/office/officeart/2008/layout/AlternatingHexagons"/>
    <dgm:cxn modelId="{FEB0C1AD-B453-465B-9644-4A17FCCA7AEB}" type="presParOf" srcId="{4F3E9CAB-9CCE-4601-8B1E-34652A4E0829}" destId="{17F6ED0D-0FBC-45AF-A670-0A880DB7EB66}" srcOrd="4" destOrd="0" presId="urn:microsoft.com/office/officeart/2008/layout/AlternatingHexagons"/>
    <dgm:cxn modelId="{B5E5A27B-4416-4366-999F-01D922102453}" type="presParOf" srcId="{17F6ED0D-0FBC-45AF-A670-0A880DB7EB66}" destId="{E66277DF-6943-4068-8317-22077D30BF83}" srcOrd="0" destOrd="0" presId="urn:microsoft.com/office/officeart/2008/layout/AlternatingHexagons"/>
    <dgm:cxn modelId="{D7F4AE81-98E6-40A0-AB20-9E9EB5D5329F}" type="presParOf" srcId="{17F6ED0D-0FBC-45AF-A670-0A880DB7EB66}" destId="{AABFAF51-1025-4E44-A9DD-CEFBC66D7E95}" srcOrd="1" destOrd="0" presId="urn:microsoft.com/office/officeart/2008/layout/AlternatingHexagons"/>
    <dgm:cxn modelId="{80FEB8F1-1B55-471C-BA2D-DFBE1508AEAF}" type="presParOf" srcId="{17F6ED0D-0FBC-45AF-A670-0A880DB7EB66}" destId="{31EE73F3-435D-4CF8-95B3-7F591F02F052}" srcOrd="2" destOrd="0" presId="urn:microsoft.com/office/officeart/2008/layout/AlternatingHexagons"/>
    <dgm:cxn modelId="{1FA4ED64-A185-4345-BA7C-0184DA671BFA}" type="presParOf" srcId="{17F6ED0D-0FBC-45AF-A670-0A880DB7EB66}" destId="{CEA102EB-269B-48A0-8E0A-CF291BEADD9A}" srcOrd="3" destOrd="0" presId="urn:microsoft.com/office/officeart/2008/layout/AlternatingHexagons"/>
    <dgm:cxn modelId="{F1BA14EC-19F9-4EB6-98FC-8379D6BEAB79}" type="presParOf" srcId="{17F6ED0D-0FBC-45AF-A670-0A880DB7EB66}" destId="{A1CE40B9-0B1C-4B4E-9E2A-5DE45ACC9A05}" srcOrd="4" destOrd="0" presId="urn:microsoft.com/office/officeart/2008/layout/AlternatingHexagons"/>
    <dgm:cxn modelId="{F959510F-9E8A-4148-8B50-0014F9078729}" type="presParOf" srcId="{4F3E9CAB-9CCE-4601-8B1E-34652A4E0829}" destId="{B79A7495-93F3-4761-B1DF-2CD1FAA7BA2B}" srcOrd="5" destOrd="0" presId="urn:microsoft.com/office/officeart/2008/layout/AlternatingHexagons"/>
    <dgm:cxn modelId="{42B9E6A7-6A23-4C27-B29F-585BE26193FA}" type="presParOf" srcId="{4F3E9CAB-9CCE-4601-8B1E-34652A4E0829}" destId="{8C0FFB63-27FF-4594-B94E-69AF3EC19A7F}" srcOrd="6" destOrd="0" presId="urn:microsoft.com/office/officeart/2008/layout/AlternatingHexagons"/>
    <dgm:cxn modelId="{D4FA8455-420D-40EF-BD36-24D80DAB1709}" type="presParOf" srcId="{8C0FFB63-27FF-4594-B94E-69AF3EC19A7F}" destId="{31F3DC61-0BB8-4571-BA39-1B8DC8606C0F}" srcOrd="0" destOrd="0" presId="urn:microsoft.com/office/officeart/2008/layout/AlternatingHexagons"/>
    <dgm:cxn modelId="{440422DE-F1B4-4103-A0BB-7309E1EB1A73}" type="presParOf" srcId="{8C0FFB63-27FF-4594-B94E-69AF3EC19A7F}" destId="{59E6AB79-DA2C-4F41-BAAB-BBD7B7548E50}" srcOrd="1" destOrd="0" presId="urn:microsoft.com/office/officeart/2008/layout/AlternatingHexagons"/>
    <dgm:cxn modelId="{113D2FC5-33BB-45C6-97DD-65A779457366}" type="presParOf" srcId="{8C0FFB63-27FF-4594-B94E-69AF3EC19A7F}" destId="{9E76660F-0A89-4427-B8CC-BC79B59B1A63}" srcOrd="2" destOrd="0" presId="urn:microsoft.com/office/officeart/2008/layout/AlternatingHexagons"/>
    <dgm:cxn modelId="{338C5C24-F377-423A-9930-9CDFD55CF3EA}" type="presParOf" srcId="{8C0FFB63-27FF-4594-B94E-69AF3EC19A7F}" destId="{4FAF1F74-8D9B-451F-986D-3FE433CF12ED}" srcOrd="3" destOrd="0" presId="urn:microsoft.com/office/officeart/2008/layout/AlternatingHexagons"/>
    <dgm:cxn modelId="{793AD787-BCC9-4357-B9E9-193E1B3C7246}" type="presParOf" srcId="{8C0FFB63-27FF-4594-B94E-69AF3EC19A7F}" destId="{E520782A-2157-4651-B496-655A2527BC7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B848BB-D0A7-4CDB-A3C0-41A912465493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BAD679C9-C1B9-4C96-A168-FB1D36481F42}">
      <dgm:prSet phldrT="[نص]" custT="1"/>
      <dgm:spPr/>
      <dgm:t>
        <a:bodyPr/>
        <a:lstStyle/>
        <a:p>
          <a:pPr algn="ctr" rtl="1"/>
          <a:r>
            <a:rPr lang="ar-S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سهولة التعامل معها</a:t>
          </a:r>
          <a:endParaRPr lang="ar-S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677C2F-C45C-4E53-849B-91A8A1F9DACF}" type="parTrans" cxnId="{45C46CF4-DF17-4D91-95E1-60D2762987D0}">
      <dgm:prSet/>
      <dgm:spPr/>
      <dgm:t>
        <a:bodyPr/>
        <a:lstStyle/>
        <a:p>
          <a:pPr rtl="1"/>
          <a:endParaRPr lang="ar-SA"/>
        </a:p>
      </dgm:t>
    </dgm:pt>
    <dgm:pt modelId="{471B6FD4-F703-43F2-84E8-2B3D361939F5}" type="sibTrans" cxnId="{45C46CF4-DF17-4D91-95E1-60D2762987D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37475F98-C1CD-49D5-8501-8E0DF8AC1155}">
      <dgm:prSet phldrT="[نص]" custT="1"/>
      <dgm:spPr/>
      <dgm:t>
        <a:bodyPr/>
        <a:lstStyle/>
        <a:p>
          <a:pPr algn="ctr" rtl="1"/>
          <a:r>
            <a:rPr lang="ar-S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التواصل الفعّال بين المشتركين فيها</a:t>
          </a:r>
          <a:endParaRPr lang="ar-SA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B1B826-D362-4C95-B17A-2B76E41C7ED3}" type="parTrans" cxnId="{3761C517-4F60-4AC8-ACC4-B40936636F92}">
      <dgm:prSet/>
      <dgm:spPr/>
      <dgm:t>
        <a:bodyPr/>
        <a:lstStyle/>
        <a:p>
          <a:pPr rtl="1"/>
          <a:endParaRPr lang="ar-SA"/>
        </a:p>
      </dgm:t>
    </dgm:pt>
    <dgm:pt modelId="{4984A3AA-FA76-40B6-B292-512E9B8610C2}" type="sibTrans" cxnId="{3761C517-4F60-4AC8-ACC4-B40936636F9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07EF6F33-F13E-4020-8846-1B8EF08B11D5}">
      <dgm:prSet custT="1"/>
      <dgm:spPr/>
      <dgm:t>
        <a:bodyPr/>
        <a:lstStyle/>
        <a:p>
          <a:pPr algn="ctr" rtl="1"/>
          <a:r>
            <a:rPr lang="ar-S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مجانية الاشتراك فيها</a:t>
          </a:r>
          <a:endParaRPr lang="ar-S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E24557-93E5-4C28-A210-2036CF2B8C34}" type="parTrans" cxnId="{048EDA28-6A9F-4A7C-B938-BEAFFFE9AE08}">
      <dgm:prSet/>
      <dgm:spPr/>
      <dgm:t>
        <a:bodyPr/>
        <a:lstStyle/>
        <a:p>
          <a:pPr rtl="1"/>
          <a:endParaRPr lang="ar-SA"/>
        </a:p>
      </dgm:t>
    </dgm:pt>
    <dgm:pt modelId="{A09F7081-B598-45BB-ACF2-C2B1F8D51AB3}" type="sibTrans" cxnId="{048EDA28-6A9F-4A7C-B938-BEAFFFE9AE0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BA5685CD-8520-4DE9-9AC0-DB68C1B58944}" type="pres">
      <dgm:prSet presAssocID="{A8B848BB-D0A7-4CDB-A3C0-41A91246549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SA"/>
        </a:p>
      </dgm:t>
    </dgm:pt>
    <dgm:pt modelId="{E737A1FB-C3E5-4667-AEC2-904CB8AF43AA}" type="pres">
      <dgm:prSet presAssocID="{A8B848BB-D0A7-4CDB-A3C0-41A912465493}" presName="dot1" presStyleLbl="alignNode1" presStyleIdx="0" presStyleCnt="12"/>
      <dgm:spPr/>
    </dgm:pt>
    <dgm:pt modelId="{4DC2B591-FDFC-4DF8-B529-7EDF91C939F7}" type="pres">
      <dgm:prSet presAssocID="{A8B848BB-D0A7-4CDB-A3C0-41A912465493}" presName="dot2" presStyleLbl="alignNode1" presStyleIdx="1" presStyleCnt="12"/>
      <dgm:spPr/>
    </dgm:pt>
    <dgm:pt modelId="{B08B26A9-E940-4E0D-8AB8-15BE9616838B}" type="pres">
      <dgm:prSet presAssocID="{A8B848BB-D0A7-4CDB-A3C0-41A912465493}" presName="dot3" presStyleLbl="alignNode1" presStyleIdx="2" presStyleCnt="12"/>
      <dgm:spPr/>
    </dgm:pt>
    <dgm:pt modelId="{28281486-AEA8-451B-BB1B-AAB44B5B9D69}" type="pres">
      <dgm:prSet presAssocID="{A8B848BB-D0A7-4CDB-A3C0-41A912465493}" presName="dot4" presStyleLbl="alignNode1" presStyleIdx="3" presStyleCnt="12"/>
      <dgm:spPr/>
    </dgm:pt>
    <dgm:pt modelId="{B2E73449-C6F3-4BC8-9E83-D0CB967DEF83}" type="pres">
      <dgm:prSet presAssocID="{A8B848BB-D0A7-4CDB-A3C0-41A912465493}" presName="dot5" presStyleLbl="alignNode1" presStyleIdx="4" presStyleCnt="12"/>
      <dgm:spPr/>
    </dgm:pt>
    <dgm:pt modelId="{78ED956A-49B0-4E89-927B-D709422A3CB6}" type="pres">
      <dgm:prSet presAssocID="{A8B848BB-D0A7-4CDB-A3C0-41A912465493}" presName="dotArrow1" presStyleLbl="alignNode1" presStyleIdx="5" presStyleCnt="12"/>
      <dgm:spPr/>
    </dgm:pt>
    <dgm:pt modelId="{C125E89A-57AB-4242-9EC2-3B374C6F62E3}" type="pres">
      <dgm:prSet presAssocID="{A8B848BB-D0A7-4CDB-A3C0-41A912465493}" presName="dotArrow2" presStyleLbl="alignNode1" presStyleIdx="6" presStyleCnt="12"/>
      <dgm:spPr/>
    </dgm:pt>
    <dgm:pt modelId="{1D7DE585-EC47-48B7-8001-55BCE3BC4C84}" type="pres">
      <dgm:prSet presAssocID="{A8B848BB-D0A7-4CDB-A3C0-41A912465493}" presName="dotArrow3" presStyleLbl="alignNode1" presStyleIdx="7" presStyleCnt="12"/>
      <dgm:spPr/>
    </dgm:pt>
    <dgm:pt modelId="{BF1CFFE0-0A97-431D-B86B-36F1A694F7C0}" type="pres">
      <dgm:prSet presAssocID="{A8B848BB-D0A7-4CDB-A3C0-41A912465493}" presName="dotArrow4" presStyleLbl="alignNode1" presStyleIdx="8" presStyleCnt="12"/>
      <dgm:spPr/>
    </dgm:pt>
    <dgm:pt modelId="{07608435-81AD-4B01-9F0E-68A1A1E850A5}" type="pres">
      <dgm:prSet presAssocID="{A8B848BB-D0A7-4CDB-A3C0-41A912465493}" presName="dotArrow5" presStyleLbl="alignNode1" presStyleIdx="9" presStyleCnt="12"/>
      <dgm:spPr/>
    </dgm:pt>
    <dgm:pt modelId="{9C341767-D310-4211-B380-3E75207CE317}" type="pres">
      <dgm:prSet presAssocID="{A8B848BB-D0A7-4CDB-A3C0-41A912465493}" presName="dotArrow6" presStyleLbl="alignNode1" presStyleIdx="10" presStyleCnt="12"/>
      <dgm:spPr/>
    </dgm:pt>
    <dgm:pt modelId="{29B1C756-C29B-4483-8B05-BE89A9ADABC9}" type="pres">
      <dgm:prSet presAssocID="{A8B848BB-D0A7-4CDB-A3C0-41A912465493}" presName="dotArrow7" presStyleLbl="alignNode1" presStyleIdx="11" presStyleCnt="12"/>
      <dgm:spPr/>
    </dgm:pt>
    <dgm:pt modelId="{36E813FC-CD61-4F08-BF35-8334A62E4967}" type="pres">
      <dgm:prSet presAssocID="{07EF6F33-F13E-4020-8846-1B8EF08B11D5}" presName="parTx1" presStyleLbl="node1" presStyleIdx="0" presStyleCnt="3"/>
      <dgm:spPr/>
      <dgm:t>
        <a:bodyPr/>
        <a:lstStyle/>
        <a:p>
          <a:pPr rtl="1"/>
          <a:endParaRPr lang="ar-SA"/>
        </a:p>
      </dgm:t>
    </dgm:pt>
    <dgm:pt modelId="{06E761EB-ECAD-4622-862E-C65822B9B609}" type="pres">
      <dgm:prSet presAssocID="{A09F7081-B598-45BB-ACF2-C2B1F8D51AB3}" presName="picture1" presStyleCnt="0"/>
      <dgm:spPr/>
    </dgm:pt>
    <dgm:pt modelId="{009B7B32-624E-43A7-8A80-833F1C8CF40E}" type="pres">
      <dgm:prSet presAssocID="{A09F7081-B598-45BB-ACF2-C2B1F8D51AB3}" presName="imageRepeatNode" presStyleLbl="fgImgPlace1" presStyleIdx="0" presStyleCnt="3"/>
      <dgm:spPr/>
      <dgm:t>
        <a:bodyPr/>
        <a:lstStyle/>
        <a:p>
          <a:pPr rtl="1"/>
          <a:endParaRPr lang="ar-SA"/>
        </a:p>
      </dgm:t>
    </dgm:pt>
    <dgm:pt modelId="{9DB73342-A421-4702-9B7C-599EB5E35734}" type="pres">
      <dgm:prSet presAssocID="{BAD679C9-C1B9-4C96-A168-FB1D36481F42}" presName="parTx2" presStyleLbl="node1" presStyleIdx="1" presStyleCnt="3"/>
      <dgm:spPr/>
      <dgm:t>
        <a:bodyPr/>
        <a:lstStyle/>
        <a:p>
          <a:pPr rtl="1"/>
          <a:endParaRPr lang="ar-SA"/>
        </a:p>
      </dgm:t>
    </dgm:pt>
    <dgm:pt modelId="{6FBD987A-E35A-47F1-90D8-24572812E6E2}" type="pres">
      <dgm:prSet presAssocID="{471B6FD4-F703-43F2-84E8-2B3D361939F5}" presName="picture2" presStyleCnt="0"/>
      <dgm:spPr/>
    </dgm:pt>
    <dgm:pt modelId="{DC3AEF11-36CD-4A2D-93A3-33E4FF53C3D2}" type="pres">
      <dgm:prSet presAssocID="{471B6FD4-F703-43F2-84E8-2B3D361939F5}" presName="imageRepeatNode" presStyleLbl="fgImgPlace1" presStyleIdx="1" presStyleCnt="3"/>
      <dgm:spPr/>
      <dgm:t>
        <a:bodyPr/>
        <a:lstStyle/>
        <a:p>
          <a:pPr rtl="1"/>
          <a:endParaRPr lang="ar-SA"/>
        </a:p>
      </dgm:t>
    </dgm:pt>
    <dgm:pt modelId="{F6C2ECDA-E9D8-4E79-AE99-670B2D6056AC}" type="pres">
      <dgm:prSet presAssocID="{37475F98-C1CD-49D5-8501-8E0DF8AC1155}" presName="parTx3" presStyleLbl="node1" presStyleIdx="2" presStyleCnt="3"/>
      <dgm:spPr/>
      <dgm:t>
        <a:bodyPr/>
        <a:lstStyle/>
        <a:p>
          <a:pPr rtl="1"/>
          <a:endParaRPr lang="ar-SA"/>
        </a:p>
      </dgm:t>
    </dgm:pt>
    <dgm:pt modelId="{AAF5FB61-A069-492D-A13B-A6DC834C6538}" type="pres">
      <dgm:prSet presAssocID="{4984A3AA-FA76-40B6-B292-512E9B8610C2}" presName="picture3" presStyleCnt="0"/>
      <dgm:spPr/>
    </dgm:pt>
    <dgm:pt modelId="{576D345A-BB15-429E-8680-47EF1395E462}" type="pres">
      <dgm:prSet presAssocID="{4984A3AA-FA76-40B6-B292-512E9B8610C2}" presName="imageRepeatNode" presStyleLbl="fgImgPlace1" presStyleIdx="2" presStyleCnt="3"/>
      <dgm:spPr/>
      <dgm:t>
        <a:bodyPr/>
        <a:lstStyle/>
        <a:p>
          <a:pPr rtl="1"/>
          <a:endParaRPr lang="ar-SA"/>
        </a:p>
      </dgm:t>
    </dgm:pt>
  </dgm:ptLst>
  <dgm:cxnLst>
    <dgm:cxn modelId="{45C46CF4-DF17-4D91-95E1-60D2762987D0}" srcId="{A8B848BB-D0A7-4CDB-A3C0-41A912465493}" destId="{BAD679C9-C1B9-4C96-A168-FB1D36481F42}" srcOrd="1" destOrd="0" parTransId="{65677C2F-C45C-4E53-849B-91A8A1F9DACF}" sibTransId="{471B6FD4-F703-43F2-84E8-2B3D361939F5}"/>
    <dgm:cxn modelId="{D33D6C48-9602-4DD4-A3EC-C9C255A16D68}" type="presOf" srcId="{BAD679C9-C1B9-4C96-A168-FB1D36481F42}" destId="{9DB73342-A421-4702-9B7C-599EB5E35734}" srcOrd="0" destOrd="0" presId="urn:microsoft.com/office/officeart/2008/layout/AscendingPictureAccentProcess"/>
    <dgm:cxn modelId="{3761C517-4F60-4AC8-ACC4-B40936636F92}" srcId="{A8B848BB-D0A7-4CDB-A3C0-41A912465493}" destId="{37475F98-C1CD-49D5-8501-8E0DF8AC1155}" srcOrd="2" destOrd="0" parTransId="{B7B1B826-D362-4C95-B17A-2B76E41C7ED3}" sibTransId="{4984A3AA-FA76-40B6-B292-512E9B8610C2}"/>
    <dgm:cxn modelId="{048EDA28-6A9F-4A7C-B938-BEAFFFE9AE08}" srcId="{A8B848BB-D0A7-4CDB-A3C0-41A912465493}" destId="{07EF6F33-F13E-4020-8846-1B8EF08B11D5}" srcOrd="0" destOrd="0" parTransId="{6FE24557-93E5-4C28-A210-2036CF2B8C34}" sibTransId="{A09F7081-B598-45BB-ACF2-C2B1F8D51AB3}"/>
    <dgm:cxn modelId="{06D66330-9133-4D72-AB0B-98F464764C60}" type="presOf" srcId="{07EF6F33-F13E-4020-8846-1B8EF08B11D5}" destId="{36E813FC-CD61-4F08-BF35-8334A62E4967}" srcOrd="0" destOrd="0" presId="urn:microsoft.com/office/officeart/2008/layout/AscendingPictureAccentProcess"/>
    <dgm:cxn modelId="{655B6213-62B6-482A-8F5E-FB9C59D8A01C}" type="presOf" srcId="{A09F7081-B598-45BB-ACF2-C2B1F8D51AB3}" destId="{009B7B32-624E-43A7-8A80-833F1C8CF40E}" srcOrd="0" destOrd="0" presId="urn:microsoft.com/office/officeart/2008/layout/AscendingPictureAccentProcess"/>
    <dgm:cxn modelId="{F9DDCF83-17E3-47C3-8A7F-E23024F82D5F}" type="presOf" srcId="{4984A3AA-FA76-40B6-B292-512E9B8610C2}" destId="{576D345A-BB15-429E-8680-47EF1395E462}" srcOrd="0" destOrd="0" presId="urn:microsoft.com/office/officeart/2008/layout/AscendingPictureAccentProcess"/>
    <dgm:cxn modelId="{0781C83C-E664-4223-B701-3DA94793238B}" type="presOf" srcId="{37475F98-C1CD-49D5-8501-8E0DF8AC1155}" destId="{F6C2ECDA-E9D8-4E79-AE99-670B2D6056AC}" srcOrd="0" destOrd="0" presId="urn:microsoft.com/office/officeart/2008/layout/AscendingPictureAccentProcess"/>
    <dgm:cxn modelId="{A68F7120-029E-46E7-AB2D-D6DA1B13B57C}" type="presOf" srcId="{A8B848BB-D0A7-4CDB-A3C0-41A912465493}" destId="{BA5685CD-8520-4DE9-9AC0-DB68C1B58944}" srcOrd="0" destOrd="0" presId="urn:microsoft.com/office/officeart/2008/layout/AscendingPictureAccentProcess"/>
    <dgm:cxn modelId="{A7ED71B7-5536-4BDB-BC6A-23FABD63F04D}" type="presOf" srcId="{471B6FD4-F703-43F2-84E8-2B3D361939F5}" destId="{DC3AEF11-36CD-4A2D-93A3-33E4FF53C3D2}" srcOrd="0" destOrd="0" presId="urn:microsoft.com/office/officeart/2008/layout/AscendingPictureAccentProcess"/>
    <dgm:cxn modelId="{10A2D514-7EF7-48BD-B15B-AA96BA7F81BA}" type="presParOf" srcId="{BA5685CD-8520-4DE9-9AC0-DB68C1B58944}" destId="{E737A1FB-C3E5-4667-AEC2-904CB8AF43AA}" srcOrd="0" destOrd="0" presId="urn:microsoft.com/office/officeart/2008/layout/AscendingPictureAccentProcess"/>
    <dgm:cxn modelId="{74611995-88E3-452B-B91D-43025AF0B2AC}" type="presParOf" srcId="{BA5685CD-8520-4DE9-9AC0-DB68C1B58944}" destId="{4DC2B591-FDFC-4DF8-B529-7EDF91C939F7}" srcOrd="1" destOrd="0" presId="urn:microsoft.com/office/officeart/2008/layout/AscendingPictureAccentProcess"/>
    <dgm:cxn modelId="{FFADA383-2DB5-485B-9C3B-3EF1DBD61AA7}" type="presParOf" srcId="{BA5685CD-8520-4DE9-9AC0-DB68C1B58944}" destId="{B08B26A9-E940-4E0D-8AB8-15BE9616838B}" srcOrd="2" destOrd="0" presId="urn:microsoft.com/office/officeart/2008/layout/AscendingPictureAccentProcess"/>
    <dgm:cxn modelId="{27681555-BED8-4F72-9C9C-90568149F4ED}" type="presParOf" srcId="{BA5685CD-8520-4DE9-9AC0-DB68C1B58944}" destId="{28281486-AEA8-451B-BB1B-AAB44B5B9D69}" srcOrd="3" destOrd="0" presId="urn:microsoft.com/office/officeart/2008/layout/AscendingPictureAccentProcess"/>
    <dgm:cxn modelId="{196DBE5B-32AF-4E7D-B02B-E36033ADB34C}" type="presParOf" srcId="{BA5685CD-8520-4DE9-9AC0-DB68C1B58944}" destId="{B2E73449-C6F3-4BC8-9E83-D0CB967DEF83}" srcOrd="4" destOrd="0" presId="urn:microsoft.com/office/officeart/2008/layout/AscendingPictureAccentProcess"/>
    <dgm:cxn modelId="{94E685B8-D7AB-4016-BB58-F86DC4738A44}" type="presParOf" srcId="{BA5685CD-8520-4DE9-9AC0-DB68C1B58944}" destId="{78ED956A-49B0-4E89-927B-D709422A3CB6}" srcOrd="5" destOrd="0" presId="urn:microsoft.com/office/officeart/2008/layout/AscendingPictureAccentProcess"/>
    <dgm:cxn modelId="{53C2B350-2278-44A2-9F48-7F0F0F776217}" type="presParOf" srcId="{BA5685CD-8520-4DE9-9AC0-DB68C1B58944}" destId="{C125E89A-57AB-4242-9EC2-3B374C6F62E3}" srcOrd="6" destOrd="0" presId="urn:microsoft.com/office/officeart/2008/layout/AscendingPictureAccentProcess"/>
    <dgm:cxn modelId="{F93B60CB-809A-47FF-9DD9-BB5AEF13C766}" type="presParOf" srcId="{BA5685CD-8520-4DE9-9AC0-DB68C1B58944}" destId="{1D7DE585-EC47-48B7-8001-55BCE3BC4C84}" srcOrd="7" destOrd="0" presId="urn:microsoft.com/office/officeart/2008/layout/AscendingPictureAccentProcess"/>
    <dgm:cxn modelId="{F7912921-6B98-45DF-96E6-E8519E0F6C7F}" type="presParOf" srcId="{BA5685CD-8520-4DE9-9AC0-DB68C1B58944}" destId="{BF1CFFE0-0A97-431D-B86B-36F1A694F7C0}" srcOrd="8" destOrd="0" presId="urn:microsoft.com/office/officeart/2008/layout/AscendingPictureAccentProcess"/>
    <dgm:cxn modelId="{774E5AF9-B546-4876-BD44-1A4078DAAC20}" type="presParOf" srcId="{BA5685CD-8520-4DE9-9AC0-DB68C1B58944}" destId="{07608435-81AD-4B01-9F0E-68A1A1E850A5}" srcOrd="9" destOrd="0" presId="urn:microsoft.com/office/officeart/2008/layout/AscendingPictureAccentProcess"/>
    <dgm:cxn modelId="{E36FF7B9-FEBA-4827-8D5D-71020A7030FB}" type="presParOf" srcId="{BA5685CD-8520-4DE9-9AC0-DB68C1B58944}" destId="{9C341767-D310-4211-B380-3E75207CE317}" srcOrd="10" destOrd="0" presId="urn:microsoft.com/office/officeart/2008/layout/AscendingPictureAccentProcess"/>
    <dgm:cxn modelId="{F54ABBAA-1324-4E61-A496-ABA30B07E2CD}" type="presParOf" srcId="{BA5685CD-8520-4DE9-9AC0-DB68C1B58944}" destId="{29B1C756-C29B-4483-8B05-BE89A9ADABC9}" srcOrd="11" destOrd="0" presId="urn:microsoft.com/office/officeart/2008/layout/AscendingPictureAccentProcess"/>
    <dgm:cxn modelId="{27526BAA-0DA2-4548-A81A-A4642D36E266}" type="presParOf" srcId="{BA5685CD-8520-4DE9-9AC0-DB68C1B58944}" destId="{36E813FC-CD61-4F08-BF35-8334A62E4967}" srcOrd="12" destOrd="0" presId="urn:microsoft.com/office/officeart/2008/layout/AscendingPictureAccentProcess"/>
    <dgm:cxn modelId="{1D8AB63E-97A1-4CFB-9209-0A29B93C6CB8}" type="presParOf" srcId="{BA5685CD-8520-4DE9-9AC0-DB68C1B58944}" destId="{06E761EB-ECAD-4622-862E-C65822B9B609}" srcOrd="13" destOrd="0" presId="urn:microsoft.com/office/officeart/2008/layout/AscendingPictureAccentProcess"/>
    <dgm:cxn modelId="{EF78C1DF-9488-4036-A254-ECA38A2FECB2}" type="presParOf" srcId="{06E761EB-ECAD-4622-862E-C65822B9B609}" destId="{009B7B32-624E-43A7-8A80-833F1C8CF40E}" srcOrd="0" destOrd="0" presId="urn:microsoft.com/office/officeart/2008/layout/AscendingPictureAccentProcess"/>
    <dgm:cxn modelId="{A5913375-3CC9-4A8B-8513-38D3673219EB}" type="presParOf" srcId="{BA5685CD-8520-4DE9-9AC0-DB68C1B58944}" destId="{9DB73342-A421-4702-9B7C-599EB5E35734}" srcOrd="14" destOrd="0" presId="urn:microsoft.com/office/officeart/2008/layout/AscendingPictureAccentProcess"/>
    <dgm:cxn modelId="{88A719A1-A776-463E-B3ED-D084133ED6A4}" type="presParOf" srcId="{BA5685CD-8520-4DE9-9AC0-DB68C1B58944}" destId="{6FBD987A-E35A-47F1-90D8-24572812E6E2}" srcOrd="15" destOrd="0" presId="urn:microsoft.com/office/officeart/2008/layout/AscendingPictureAccentProcess"/>
    <dgm:cxn modelId="{26B30D40-7BDD-47D0-8C54-7097DA1F1654}" type="presParOf" srcId="{6FBD987A-E35A-47F1-90D8-24572812E6E2}" destId="{DC3AEF11-36CD-4A2D-93A3-33E4FF53C3D2}" srcOrd="0" destOrd="0" presId="urn:microsoft.com/office/officeart/2008/layout/AscendingPictureAccentProcess"/>
    <dgm:cxn modelId="{8CF587AF-0871-417F-85A3-9E6B283919BB}" type="presParOf" srcId="{BA5685CD-8520-4DE9-9AC0-DB68C1B58944}" destId="{F6C2ECDA-E9D8-4E79-AE99-670B2D6056AC}" srcOrd="16" destOrd="0" presId="urn:microsoft.com/office/officeart/2008/layout/AscendingPictureAccentProcess"/>
    <dgm:cxn modelId="{01F4888B-DE1E-4CDC-837C-B86198531240}" type="presParOf" srcId="{BA5685CD-8520-4DE9-9AC0-DB68C1B58944}" destId="{AAF5FB61-A069-492D-A13B-A6DC834C6538}" srcOrd="17" destOrd="0" presId="urn:microsoft.com/office/officeart/2008/layout/AscendingPictureAccentProcess"/>
    <dgm:cxn modelId="{39429EEE-0388-454E-B323-2F2A0C14593B}" type="presParOf" srcId="{AAF5FB61-A069-492D-A13B-A6DC834C6538}" destId="{576D345A-BB15-429E-8680-47EF1395E462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B848BB-D0A7-4CDB-A3C0-41A912465493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BAD679C9-C1B9-4C96-A168-FB1D36481F42}">
      <dgm:prSet phldrT="[نص]" custT="1"/>
      <dgm:spPr/>
      <dgm:t>
        <a:bodyPr/>
        <a:lstStyle/>
        <a:p>
          <a:pPr algn="ctr" rtl="1"/>
          <a:r>
            <a:rPr lang="ar-S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التفاعل مع الأحداث المحلية والعالمية بسرعة</a:t>
          </a:r>
          <a:endParaRPr lang="ar-S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677C2F-C45C-4E53-849B-91A8A1F9DACF}" type="parTrans" cxnId="{45C46CF4-DF17-4D91-95E1-60D2762987D0}">
      <dgm:prSet/>
      <dgm:spPr/>
      <dgm:t>
        <a:bodyPr/>
        <a:lstStyle/>
        <a:p>
          <a:pPr rtl="1"/>
          <a:endParaRPr lang="ar-SA"/>
        </a:p>
      </dgm:t>
    </dgm:pt>
    <dgm:pt modelId="{471B6FD4-F703-43F2-84E8-2B3D361939F5}" type="sibTrans" cxnId="{45C46CF4-DF17-4D91-95E1-60D2762987D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pPr rtl="1"/>
          <a:endParaRPr lang="ar-SA"/>
        </a:p>
      </dgm:t>
    </dgm:pt>
    <dgm:pt modelId="{37475F98-C1CD-49D5-8501-8E0DF8AC1155}">
      <dgm:prSet phldrT="[نص]" custT="1"/>
      <dgm:spPr/>
      <dgm:t>
        <a:bodyPr/>
        <a:lstStyle/>
        <a:p>
          <a:pPr algn="ctr" rtl="1"/>
          <a:r>
            <a:rPr lang="ar-S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أضافة المرفقات صورة –صوت - فيديو</a:t>
          </a:r>
          <a:endParaRPr lang="ar-SA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B1B826-D362-4C95-B17A-2B76E41C7ED3}" type="parTrans" cxnId="{3761C517-4F60-4AC8-ACC4-B40936636F92}">
      <dgm:prSet/>
      <dgm:spPr/>
      <dgm:t>
        <a:bodyPr/>
        <a:lstStyle/>
        <a:p>
          <a:pPr rtl="1"/>
          <a:endParaRPr lang="ar-SA"/>
        </a:p>
      </dgm:t>
    </dgm:pt>
    <dgm:pt modelId="{4984A3AA-FA76-40B6-B292-512E9B8610C2}" type="sibTrans" cxnId="{3761C517-4F60-4AC8-ACC4-B40936636F9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pPr rtl="1"/>
          <a:endParaRPr lang="ar-SA"/>
        </a:p>
      </dgm:t>
    </dgm:pt>
    <dgm:pt modelId="{07EF6F33-F13E-4020-8846-1B8EF08B11D5}">
      <dgm:prSet custT="1"/>
      <dgm:spPr/>
      <dgm:t>
        <a:bodyPr/>
        <a:lstStyle/>
        <a:p>
          <a:pPr algn="ctr" rtl="1"/>
          <a:r>
            <a:rPr lang="ar-S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اختصار الأفكار</a:t>
          </a:r>
          <a:endParaRPr lang="ar-S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E24557-93E5-4C28-A210-2036CF2B8C34}" type="parTrans" cxnId="{048EDA28-6A9F-4A7C-B938-BEAFFFE9AE08}">
      <dgm:prSet/>
      <dgm:spPr/>
      <dgm:t>
        <a:bodyPr/>
        <a:lstStyle/>
        <a:p>
          <a:pPr rtl="1"/>
          <a:endParaRPr lang="ar-SA"/>
        </a:p>
      </dgm:t>
    </dgm:pt>
    <dgm:pt modelId="{A09F7081-B598-45BB-ACF2-C2B1F8D51AB3}" type="sibTrans" cxnId="{048EDA28-6A9F-4A7C-B938-BEAFFFE9AE0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pPr rtl="1"/>
          <a:endParaRPr lang="ar-SA"/>
        </a:p>
      </dgm:t>
    </dgm:pt>
    <dgm:pt modelId="{BA5685CD-8520-4DE9-9AC0-DB68C1B58944}" type="pres">
      <dgm:prSet presAssocID="{A8B848BB-D0A7-4CDB-A3C0-41A91246549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SA"/>
        </a:p>
      </dgm:t>
    </dgm:pt>
    <dgm:pt modelId="{E737A1FB-C3E5-4667-AEC2-904CB8AF43AA}" type="pres">
      <dgm:prSet presAssocID="{A8B848BB-D0A7-4CDB-A3C0-41A912465493}" presName="dot1" presStyleLbl="alignNode1" presStyleIdx="0" presStyleCnt="12"/>
      <dgm:spPr/>
    </dgm:pt>
    <dgm:pt modelId="{4DC2B591-FDFC-4DF8-B529-7EDF91C939F7}" type="pres">
      <dgm:prSet presAssocID="{A8B848BB-D0A7-4CDB-A3C0-41A912465493}" presName="dot2" presStyleLbl="alignNode1" presStyleIdx="1" presStyleCnt="12"/>
      <dgm:spPr/>
    </dgm:pt>
    <dgm:pt modelId="{B08B26A9-E940-4E0D-8AB8-15BE9616838B}" type="pres">
      <dgm:prSet presAssocID="{A8B848BB-D0A7-4CDB-A3C0-41A912465493}" presName="dot3" presStyleLbl="alignNode1" presStyleIdx="2" presStyleCnt="12"/>
      <dgm:spPr/>
    </dgm:pt>
    <dgm:pt modelId="{28281486-AEA8-451B-BB1B-AAB44B5B9D69}" type="pres">
      <dgm:prSet presAssocID="{A8B848BB-D0A7-4CDB-A3C0-41A912465493}" presName="dot4" presStyleLbl="alignNode1" presStyleIdx="3" presStyleCnt="12"/>
      <dgm:spPr/>
    </dgm:pt>
    <dgm:pt modelId="{B2E73449-C6F3-4BC8-9E83-D0CB967DEF83}" type="pres">
      <dgm:prSet presAssocID="{A8B848BB-D0A7-4CDB-A3C0-41A912465493}" presName="dot5" presStyleLbl="alignNode1" presStyleIdx="4" presStyleCnt="12"/>
      <dgm:spPr/>
    </dgm:pt>
    <dgm:pt modelId="{78ED956A-49B0-4E89-927B-D709422A3CB6}" type="pres">
      <dgm:prSet presAssocID="{A8B848BB-D0A7-4CDB-A3C0-41A912465493}" presName="dotArrow1" presStyleLbl="alignNode1" presStyleIdx="5" presStyleCnt="12"/>
      <dgm:spPr/>
    </dgm:pt>
    <dgm:pt modelId="{C125E89A-57AB-4242-9EC2-3B374C6F62E3}" type="pres">
      <dgm:prSet presAssocID="{A8B848BB-D0A7-4CDB-A3C0-41A912465493}" presName="dotArrow2" presStyleLbl="alignNode1" presStyleIdx="6" presStyleCnt="12"/>
      <dgm:spPr/>
    </dgm:pt>
    <dgm:pt modelId="{1D7DE585-EC47-48B7-8001-55BCE3BC4C84}" type="pres">
      <dgm:prSet presAssocID="{A8B848BB-D0A7-4CDB-A3C0-41A912465493}" presName="dotArrow3" presStyleLbl="alignNode1" presStyleIdx="7" presStyleCnt="12"/>
      <dgm:spPr/>
    </dgm:pt>
    <dgm:pt modelId="{BF1CFFE0-0A97-431D-B86B-36F1A694F7C0}" type="pres">
      <dgm:prSet presAssocID="{A8B848BB-D0A7-4CDB-A3C0-41A912465493}" presName="dotArrow4" presStyleLbl="alignNode1" presStyleIdx="8" presStyleCnt="12"/>
      <dgm:spPr/>
    </dgm:pt>
    <dgm:pt modelId="{07608435-81AD-4B01-9F0E-68A1A1E850A5}" type="pres">
      <dgm:prSet presAssocID="{A8B848BB-D0A7-4CDB-A3C0-41A912465493}" presName="dotArrow5" presStyleLbl="alignNode1" presStyleIdx="9" presStyleCnt="12"/>
      <dgm:spPr/>
    </dgm:pt>
    <dgm:pt modelId="{9C341767-D310-4211-B380-3E75207CE317}" type="pres">
      <dgm:prSet presAssocID="{A8B848BB-D0A7-4CDB-A3C0-41A912465493}" presName="dotArrow6" presStyleLbl="alignNode1" presStyleIdx="10" presStyleCnt="12"/>
      <dgm:spPr/>
    </dgm:pt>
    <dgm:pt modelId="{29B1C756-C29B-4483-8B05-BE89A9ADABC9}" type="pres">
      <dgm:prSet presAssocID="{A8B848BB-D0A7-4CDB-A3C0-41A912465493}" presName="dotArrow7" presStyleLbl="alignNode1" presStyleIdx="11" presStyleCnt="12"/>
      <dgm:spPr/>
    </dgm:pt>
    <dgm:pt modelId="{36E813FC-CD61-4F08-BF35-8334A62E4967}" type="pres">
      <dgm:prSet presAssocID="{07EF6F33-F13E-4020-8846-1B8EF08B11D5}" presName="parTx1" presStyleLbl="node1" presStyleIdx="0" presStyleCnt="3"/>
      <dgm:spPr/>
      <dgm:t>
        <a:bodyPr/>
        <a:lstStyle/>
        <a:p>
          <a:pPr rtl="1"/>
          <a:endParaRPr lang="ar-SA"/>
        </a:p>
      </dgm:t>
    </dgm:pt>
    <dgm:pt modelId="{06E761EB-ECAD-4622-862E-C65822B9B609}" type="pres">
      <dgm:prSet presAssocID="{A09F7081-B598-45BB-ACF2-C2B1F8D51AB3}" presName="picture1" presStyleCnt="0"/>
      <dgm:spPr/>
    </dgm:pt>
    <dgm:pt modelId="{009B7B32-624E-43A7-8A80-833F1C8CF40E}" type="pres">
      <dgm:prSet presAssocID="{A09F7081-B598-45BB-ACF2-C2B1F8D51AB3}" presName="imageRepeatNode" presStyleLbl="fgImgPlace1" presStyleIdx="0" presStyleCnt="3" custLinFactNeighborX="-1259" custLinFactNeighborY="22672"/>
      <dgm:spPr/>
      <dgm:t>
        <a:bodyPr/>
        <a:lstStyle/>
        <a:p>
          <a:pPr rtl="1"/>
          <a:endParaRPr lang="ar-SA"/>
        </a:p>
      </dgm:t>
    </dgm:pt>
    <dgm:pt modelId="{9DB73342-A421-4702-9B7C-599EB5E35734}" type="pres">
      <dgm:prSet presAssocID="{BAD679C9-C1B9-4C96-A168-FB1D36481F42}" presName="parTx2" presStyleLbl="node1" presStyleIdx="1" presStyleCnt="3"/>
      <dgm:spPr/>
      <dgm:t>
        <a:bodyPr/>
        <a:lstStyle/>
        <a:p>
          <a:pPr rtl="1"/>
          <a:endParaRPr lang="ar-SA"/>
        </a:p>
      </dgm:t>
    </dgm:pt>
    <dgm:pt modelId="{6FBD987A-E35A-47F1-90D8-24572812E6E2}" type="pres">
      <dgm:prSet presAssocID="{471B6FD4-F703-43F2-84E8-2B3D361939F5}" presName="picture2" presStyleCnt="0"/>
      <dgm:spPr/>
    </dgm:pt>
    <dgm:pt modelId="{DC3AEF11-36CD-4A2D-93A3-33E4FF53C3D2}" type="pres">
      <dgm:prSet presAssocID="{471B6FD4-F703-43F2-84E8-2B3D361939F5}" presName="imageRepeatNode" presStyleLbl="fgImgPlace1" presStyleIdx="1" presStyleCnt="3" custLinFactNeighborX="-6298" custLinFactNeighborY="22672"/>
      <dgm:spPr/>
      <dgm:t>
        <a:bodyPr/>
        <a:lstStyle/>
        <a:p>
          <a:pPr rtl="1"/>
          <a:endParaRPr lang="ar-SA"/>
        </a:p>
      </dgm:t>
    </dgm:pt>
    <dgm:pt modelId="{F6C2ECDA-E9D8-4E79-AE99-670B2D6056AC}" type="pres">
      <dgm:prSet presAssocID="{37475F98-C1CD-49D5-8501-8E0DF8AC1155}" presName="parTx3" presStyleLbl="node1" presStyleIdx="2" presStyleCnt="3" custLinFactNeighborY="0"/>
      <dgm:spPr/>
      <dgm:t>
        <a:bodyPr/>
        <a:lstStyle/>
        <a:p>
          <a:pPr rtl="1"/>
          <a:endParaRPr lang="ar-SA"/>
        </a:p>
      </dgm:t>
    </dgm:pt>
    <dgm:pt modelId="{AAF5FB61-A069-492D-A13B-A6DC834C6538}" type="pres">
      <dgm:prSet presAssocID="{4984A3AA-FA76-40B6-B292-512E9B8610C2}" presName="picture3" presStyleCnt="0"/>
      <dgm:spPr/>
    </dgm:pt>
    <dgm:pt modelId="{576D345A-BB15-429E-8680-47EF1395E462}" type="pres">
      <dgm:prSet presAssocID="{4984A3AA-FA76-40B6-B292-512E9B8610C2}" presName="imageRepeatNode" presStyleLbl="fgImgPlace1" presStyleIdx="2" presStyleCnt="3" custLinFactNeighborX="-1260" custLinFactNeighborY="25025"/>
      <dgm:spPr/>
      <dgm:t>
        <a:bodyPr/>
        <a:lstStyle/>
        <a:p>
          <a:pPr rtl="1"/>
          <a:endParaRPr lang="ar-SA"/>
        </a:p>
      </dgm:t>
    </dgm:pt>
  </dgm:ptLst>
  <dgm:cxnLst>
    <dgm:cxn modelId="{998B04CC-3C64-4941-A588-94E087B78F46}" type="presOf" srcId="{A09F7081-B598-45BB-ACF2-C2B1F8D51AB3}" destId="{009B7B32-624E-43A7-8A80-833F1C8CF40E}" srcOrd="0" destOrd="0" presId="urn:microsoft.com/office/officeart/2008/layout/AscendingPictureAccentProcess"/>
    <dgm:cxn modelId="{45C46CF4-DF17-4D91-95E1-60D2762987D0}" srcId="{A8B848BB-D0A7-4CDB-A3C0-41A912465493}" destId="{BAD679C9-C1B9-4C96-A168-FB1D36481F42}" srcOrd="1" destOrd="0" parTransId="{65677C2F-C45C-4E53-849B-91A8A1F9DACF}" sibTransId="{471B6FD4-F703-43F2-84E8-2B3D361939F5}"/>
    <dgm:cxn modelId="{3761C517-4F60-4AC8-ACC4-B40936636F92}" srcId="{A8B848BB-D0A7-4CDB-A3C0-41A912465493}" destId="{37475F98-C1CD-49D5-8501-8E0DF8AC1155}" srcOrd="2" destOrd="0" parTransId="{B7B1B826-D362-4C95-B17A-2B76E41C7ED3}" sibTransId="{4984A3AA-FA76-40B6-B292-512E9B8610C2}"/>
    <dgm:cxn modelId="{048EDA28-6A9F-4A7C-B938-BEAFFFE9AE08}" srcId="{A8B848BB-D0A7-4CDB-A3C0-41A912465493}" destId="{07EF6F33-F13E-4020-8846-1B8EF08B11D5}" srcOrd="0" destOrd="0" parTransId="{6FE24557-93E5-4C28-A210-2036CF2B8C34}" sibTransId="{A09F7081-B598-45BB-ACF2-C2B1F8D51AB3}"/>
    <dgm:cxn modelId="{8337429C-5324-4BB1-ADD5-B8C4BFEF58BF}" type="presOf" srcId="{07EF6F33-F13E-4020-8846-1B8EF08B11D5}" destId="{36E813FC-CD61-4F08-BF35-8334A62E4967}" srcOrd="0" destOrd="0" presId="urn:microsoft.com/office/officeart/2008/layout/AscendingPictureAccentProcess"/>
    <dgm:cxn modelId="{ED5DD2C9-62BD-41C2-B603-0662ACCAEC90}" type="presOf" srcId="{37475F98-C1CD-49D5-8501-8E0DF8AC1155}" destId="{F6C2ECDA-E9D8-4E79-AE99-670B2D6056AC}" srcOrd="0" destOrd="0" presId="urn:microsoft.com/office/officeart/2008/layout/AscendingPictureAccentProcess"/>
    <dgm:cxn modelId="{8A0330E3-067D-4825-83ED-F7555475EDD4}" type="presOf" srcId="{A8B848BB-D0A7-4CDB-A3C0-41A912465493}" destId="{BA5685CD-8520-4DE9-9AC0-DB68C1B58944}" srcOrd="0" destOrd="0" presId="urn:microsoft.com/office/officeart/2008/layout/AscendingPictureAccentProcess"/>
    <dgm:cxn modelId="{7D92051B-51A6-4D53-812F-8C0167DCBAC7}" type="presOf" srcId="{471B6FD4-F703-43F2-84E8-2B3D361939F5}" destId="{DC3AEF11-36CD-4A2D-93A3-33E4FF53C3D2}" srcOrd="0" destOrd="0" presId="urn:microsoft.com/office/officeart/2008/layout/AscendingPictureAccentProcess"/>
    <dgm:cxn modelId="{EC7CDF45-53C1-4B43-ACF9-BDBD56839115}" type="presOf" srcId="{4984A3AA-FA76-40B6-B292-512E9B8610C2}" destId="{576D345A-BB15-429E-8680-47EF1395E462}" srcOrd="0" destOrd="0" presId="urn:microsoft.com/office/officeart/2008/layout/AscendingPictureAccentProcess"/>
    <dgm:cxn modelId="{66963B1C-2120-4946-8321-FAFE1D014838}" type="presOf" srcId="{BAD679C9-C1B9-4C96-A168-FB1D36481F42}" destId="{9DB73342-A421-4702-9B7C-599EB5E35734}" srcOrd="0" destOrd="0" presId="urn:microsoft.com/office/officeart/2008/layout/AscendingPictureAccentProcess"/>
    <dgm:cxn modelId="{FDA1D711-0E70-43FE-8CF6-451165ED4185}" type="presParOf" srcId="{BA5685CD-8520-4DE9-9AC0-DB68C1B58944}" destId="{E737A1FB-C3E5-4667-AEC2-904CB8AF43AA}" srcOrd="0" destOrd="0" presId="urn:microsoft.com/office/officeart/2008/layout/AscendingPictureAccentProcess"/>
    <dgm:cxn modelId="{D2E506C7-939E-46F3-86B2-24C96F3EBFE1}" type="presParOf" srcId="{BA5685CD-8520-4DE9-9AC0-DB68C1B58944}" destId="{4DC2B591-FDFC-4DF8-B529-7EDF91C939F7}" srcOrd="1" destOrd="0" presId="urn:microsoft.com/office/officeart/2008/layout/AscendingPictureAccentProcess"/>
    <dgm:cxn modelId="{1395758E-21B3-4E84-92C3-24B1E34A0D3A}" type="presParOf" srcId="{BA5685CD-8520-4DE9-9AC0-DB68C1B58944}" destId="{B08B26A9-E940-4E0D-8AB8-15BE9616838B}" srcOrd="2" destOrd="0" presId="urn:microsoft.com/office/officeart/2008/layout/AscendingPictureAccentProcess"/>
    <dgm:cxn modelId="{F448AE7E-B26B-4966-8F67-2FF7A30F8799}" type="presParOf" srcId="{BA5685CD-8520-4DE9-9AC0-DB68C1B58944}" destId="{28281486-AEA8-451B-BB1B-AAB44B5B9D69}" srcOrd="3" destOrd="0" presId="urn:microsoft.com/office/officeart/2008/layout/AscendingPictureAccentProcess"/>
    <dgm:cxn modelId="{B6CCA7D2-8FBD-4352-81DC-B8839967A6B8}" type="presParOf" srcId="{BA5685CD-8520-4DE9-9AC0-DB68C1B58944}" destId="{B2E73449-C6F3-4BC8-9E83-D0CB967DEF83}" srcOrd="4" destOrd="0" presId="urn:microsoft.com/office/officeart/2008/layout/AscendingPictureAccentProcess"/>
    <dgm:cxn modelId="{23E28ABF-AE76-40EF-844B-202E0E69A7E2}" type="presParOf" srcId="{BA5685CD-8520-4DE9-9AC0-DB68C1B58944}" destId="{78ED956A-49B0-4E89-927B-D709422A3CB6}" srcOrd="5" destOrd="0" presId="urn:microsoft.com/office/officeart/2008/layout/AscendingPictureAccentProcess"/>
    <dgm:cxn modelId="{A063A014-4917-46B2-8A57-7BCF29C00442}" type="presParOf" srcId="{BA5685CD-8520-4DE9-9AC0-DB68C1B58944}" destId="{C125E89A-57AB-4242-9EC2-3B374C6F62E3}" srcOrd="6" destOrd="0" presId="urn:microsoft.com/office/officeart/2008/layout/AscendingPictureAccentProcess"/>
    <dgm:cxn modelId="{55D921B9-9B31-4873-96EC-D5BAD49B9AF5}" type="presParOf" srcId="{BA5685CD-8520-4DE9-9AC0-DB68C1B58944}" destId="{1D7DE585-EC47-48B7-8001-55BCE3BC4C84}" srcOrd="7" destOrd="0" presId="urn:microsoft.com/office/officeart/2008/layout/AscendingPictureAccentProcess"/>
    <dgm:cxn modelId="{482F0B5B-A861-48B6-A98C-75FD8ADC9084}" type="presParOf" srcId="{BA5685CD-8520-4DE9-9AC0-DB68C1B58944}" destId="{BF1CFFE0-0A97-431D-B86B-36F1A694F7C0}" srcOrd="8" destOrd="0" presId="urn:microsoft.com/office/officeart/2008/layout/AscendingPictureAccentProcess"/>
    <dgm:cxn modelId="{D391B9BD-F30D-4092-9F43-E25598EE2808}" type="presParOf" srcId="{BA5685CD-8520-4DE9-9AC0-DB68C1B58944}" destId="{07608435-81AD-4B01-9F0E-68A1A1E850A5}" srcOrd="9" destOrd="0" presId="urn:microsoft.com/office/officeart/2008/layout/AscendingPictureAccentProcess"/>
    <dgm:cxn modelId="{F0A70966-29EE-4322-A9E8-D6F7B8B8D0AA}" type="presParOf" srcId="{BA5685CD-8520-4DE9-9AC0-DB68C1B58944}" destId="{9C341767-D310-4211-B380-3E75207CE317}" srcOrd="10" destOrd="0" presId="urn:microsoft.com/office/officeart/2008/layout/AscendingPictureAccentProcess"/>
    <dgm:cxn modelId="{FD5BEBCF-98C0-447C-B9CC-678BB3732BD5}" type="presParOf" srcId="{BA5685CD-8520-4DE9-9AC0-DB68C1B58944}" destId="{29B1C756-C29B-4483-8B05-BE89A9ADABC9}" srcOrd="11" destOrd="0" presId="urn:microsoft.com/office/officeart/2008/layout/AscendingPictureAccentProcess"/>
    <dgm:cxn modelId="{20ADDEFD-155A-4970-852F-50A7BDF067C9}" type="presParOf" srcId="{BA5685CD-8520-4DE9-9AC0-DB68C1B58944}" destId="{36E813FC-CD61-4F08-BF35-8334A62E4967}" srcOrd="12" destOrd="0" presId="urn:microsoft.com/office/officeart/2008/layout/AscendingPictureAccentProcess"/>
    <dgm:cxn modelId="{9A28CE4C-B030-4559-AB0C-3EB7ECD7561A}" type="presParOf" srcId="{BA5685CD-8520-4DE9-9AC0-DB68C1B58944}" destId="{06E761EB-ECAD-4622-862E-C65822B9B609}" srcOrd="13" destOrd="0" presId="urn:microsoft.com/office/officeart/2008/layout/AscendingPictureAccentProcess"/>
    <dgm:cxn modelId="{C9716C2D-5EB1-4D75-87FC-70585F2D6BEF}" type="presParOf" srcId="{06E761EB-ECAD-4622-862E-C65822B9B609}" destId="{009B7B32-624E-43A7-8A80-833F1C8CF40E}" srcOrd="0" destOrd="0" presId="urn:microsoft.com/office/officeart/2008/layout/AscendingPictureAccentProcess"/>
    <dgm:cxn modelId="{CE7F6D35-FC1A-45FB-90DE-D7385117A073}" type="presParOf" srcId="{BA5685CD-8520-4DE9-9AC0-DB68C1B58944}" destId="{9DB73342-A421-4702-9B7C-599EB5E35734}" srcOrd="14" destOrd="0" presId="urn:microsoft.com/office/officeart/2008/layout/AscendingPictureAccentProcess"/>
    <dgm:cxn modelId="{2C46A677-75E0-4126-BDD8-7740978511BB}" type="presParOf" srcId="{BA5685CD-8520-4DE9-9AC0-DB68C1B58944}" destId="{6FBD987A-E35A-47F1-90D8-24572812E6E2}" srcOrd="15" destOrd="0" presId="urn:microsoft.com/office/officeart/2008/layout/AscendingPictureAccentProcess"/>
    <dgm:cxn modelId="{7EB3D9CB-B7EC-413E-A948-98F23BFA9CC9}" type="presParOf" srcId="{6FBD987A-E35A-47F1-90D8-24572812E6E2}" destId="{DC3AEF11-36CD-4A2D-93A3-33E4FF53C3D2}" srcOrd="0" destOrd="0" presId="urn:microsoft.com/office/officeart/2008/layout/AscendingPictureAccentProcess"/>
    <dgm:cxn modelId="{68874CAC-4659-4DC6-846A-56298572958D}" type="presParOf" srcId="{BA5685CD-8520-4DE9-9AC0-DB68C1B58944}" destId="{F6C2ECDA-E9D8-4E79-AE99-670B2D6056AC}" srcOrd="16" destOrd="0" presId="urn:microsoft.com/office/officeart/2008/layout/AscendingPictureAccentProcess"/>
    <dgm:cxn modelId="{FAF572F9-4E07-4E82-A079-7167A809EB3F}" type="presParOf" srcId="{BA5685CD-8520-4DE9-9AC0-DB68C1B58944}" destId="{AAF5FB61-A069-492D-A13B-A6DC834C6538}" srcOrd="17" destOrd="0" presId="urn:microsoft.com/office/officeart/2008/layout/AscendingPictureAccentProcess"/>
    <dgm:cxn modelId="{74B49683-51B3-41C6-BD65-61A60C681513}" type="presParOf" srcId="{AAF5FB61-A069-492D-A13B-A6DC834C6538}" destId="{576D345A-BB15-429E-8680-47EF1395E462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B848BB-D0A7-4CDB-A3C0-41A912465493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BAD679C9-C1B9-4C96-A168-FB1D36481F42}">
      <dgm:prSet phldrT="[نص]" custT="1"/>
      <dgm:spPr/>
      <dgm:t>
        <a:bodyPr/>
        <a:lstStyle/>
        <a:p>
          <a:pPr algn="ctr" rtl="1"/>
          <a:r>
            <a:rPr lang="ar-S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التواصل من خلال المحادثة السريعة عن بعد</a:t>
          </a:r>
          <a:endParaRPr lang="ar-S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677C2F-C45C-4E53-849B-91A8A1F9DACF}" type="parTrans" cxnId="{45C46CF4-DF17-4D91-95E1-60D2762987D0}">
      <dgm:prSet/>
      <dgm:spPr/>
      <dgm:t>
        <a:bodyPr/>
        <a:lstStyle/>
        <a:p>
          <a:pPr rtl="1"/>
          <a:endParaRPr lang="ar-SA"/>
        </a:p>
      </dgm:t>
    </dgm:pt>
    <dgm:pt modelId="{471B6FD4-F703-43F2-84E8-2B3D361939F5}" type="sibTrans" cxnId="{45C46CF4-DF17-4D91-95E1-60D2762987D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37475F98-C1CD-49D5-8501-8E0DF8AC1155}">
      <dgm:prSet phldrT="[نص]" custT="1"/>
      <dgm:spPr/>
      <dgm:t>
        <a:bodyPr/>
        <a:lstStyle/>
        <a:p>
          <a:pPr algn="ctr" rtl="1"/>
          <a:r>
            <a:rPr lang="ar-S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شبكة تعريفية للتعريف بالشخص ومؤهلاته </a:t>
          </a:r>
          <a:r>
            <a:rPr lang="ar-SA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واهتمامته</a:t>
          </a:r>
          <a:endParaRPr lang="ar-S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B1B826-D362-4C95-B17A-2B76E41C7ED3}" type="parTrans" cxnId="{3761C517-4F60-4AC8-ACC4-B40936636F92}">
      <dgm:prSet/>
      <dgm:spPr/>
      <dgm:t>
        <a:bodyPr/>
        <a:lstStyle/>
        <a:p>
          <a:pPr rtl="1"/>
          <a:endParaRPr lang="ar-SA"/>
        </a:p>
      </dgm:t>
    </dgm:pt>
    <dgm:pt modelId="{4984A3AA-FA76-40B6-B292-512E9B8610C2}" type="sibTrans" cxnId="{3761C517-4F60-4AC8-ACC4-B40936636F9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07EF6F33-F13E-4020-8846-1B8EF08B11D5}">
      <dgm:prSet custT="1"/>
      <dgm:spPr/>
      <dgm:t>
        <a:bodyPr/>
        <a:lstStyle/>
        <a:p>
          <a:pPr algn="ctr" rtl="1"/>
          <a:r>
            <a:rPr lang="ar-S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افضل الوسائل للتواصل مع الأصدقاء والمعارف</a:t>
          </a:r>
          <a:endParaRPr lang="ar-S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E24557-93E5-4C28-A210-2036CF2B8C34}" type="parTrans" cxnId="{048EDA28-6A9F-4A7C-B938-BEAFFFE9AE08}">
      <dgm:prSet/>
      <dgm:spPr/>
      <dgm:t>
        <a:bodyPr/>
        <a:lstStyle/>
        <a:p>
          <a:pPr rtl="1"/>
          <a:endParaRPr lang="ar-SA"/>
        </a:p>
      </dgm:t>
    </dgm:pt>
    <dgm:pt modelId="{A09F7081-B598-45BB-ACF2-C2B1F8D51AB3}" type="sibTrans" cxnId="{048EDA28-6A9F-4A7C-B938-BEAFFFE9AE0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BA5685CD-8520-4DE9-9AC0-DB68C1B58944}" type="pres">
      <dgm:prSet presAssocID="{A8B848BB-D0A7-4CDB-A3C0-41A91246549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SA"/>
        </a:p>
      </dgm:t>
    </dgm:pt>
    <dgm:pt modelId="{E737A1FB-C3E5-4667-AEC2-904CB8AF43AA}" type="pres">
      <dgm:prSet presAssocID="{A8B848BB-D0A7-4CDB-A3C0-41A912465493}" presName="dot1" presStyleLbl="alignNode1" presStyleIdx="0" presStyleCnt="12"/>
      <dgm:spPr/>
    </dgm:pt>
    <dgm:pt modelId="{4DC2B591-FDFC-4DF8-B529-7EDF91C939F7}" type="pres">
      <dgm:prSet presAssocID="{A8B848BB-D0A7-4CDB-A3C0-41A912465493}" presName="dot2" presStyleLbl="alignNode1" presStyleIdx="1" presStyleCnt="12"/>
      <dgm:spPr/>
    </dgm:pt>
    <dgm:pt modelId="{B08B26A9-E940-4E0D-8AB8-15BE9616838B}" type="pres">
      <dgm:prSet presAssocID="{A8B848BB-D0A7-4CDB-A3C0-41A912465493}" presName="dot3" presStyleLbl="alignNode1" presStyleIdx="2" presStyleCnt="12"/>
      <dgm:spPr/>
    </dgm:pt>
    <dgm:pt modelId="{28281486-AEA8-451B-BB1B-AAB44B5B9D69}" type="pres">
      <dgm:prSet presAssocID="{A8B848BB-D0A7-4CDB-A3C0-41A912465493}" presName="dot4" presStyleLbl="alignNode1" presStyleIdx="3" presStyleCnt="12"/>
      <dgm:spPr/>
    </dgm:pt>
    <dgm:pt modelId="{B2E73449-C6F3-4BC8-9E83-D0CB967DEF83}" type="pres">
      <dgm:prSet presAssocID="{A8B848BB-D0A7-4CDB-A3C0-41A912465493}" presName="dot5" presStyleLbl="alignNode1" presStyleIdx="4" presStyleCnt="12"/>
      <dgm:spPr/>
    </dgm:pt>
    <dgm:pt modelId="{78ED956A-49B0-4E89-927B-D709422A3CB6}" type="pres">
      <dgm:prSet presAssocID="{A8B848BB-D0A7-4CDB-A3C0-41A912465493}" presName="dotArrow1" presStyleLbl="alignNode1" presStyleIdx="5" presStyleCnt="12"/>
      <dgm:spPr/>
    </dgm:pt>
    <dgm:pt modelId="{C125E89A-57AB-4242-9EC2-3B374C6F62E3}" type="pres">
      <dgm:prSet presAssocID="{A8B848BB-D0A7-4CDB-A3C0-41A912465493}" presName="dotArrow2" presStyleLbl="alignNode1" presStyleIdx="6" presStyleCnt="12"/>
      <dgm:spPr/>
    </dgm:pt>
    <dgm:pt modelId="{1D7DE585-EC47-48B7-8001-55BCE3BC4C84}" type="pres">
      <dgm:prSet presAssocID="{A8B848BB-D0A7-4CDB-A3C0-41A912465493}" presName="dotArrow3" presStyleLbl="alignNode1" presStyleIdx="7" presStyleCnt="12"/>
      <dgm:spPr/>
    </dgm:pt>
    <dgm:pt modelId="{BF1CFFE0-0A97-431D-B86B-36F1A694F7C0}" type="pres">
      <dgm:prSet presAssocID="{A8B848BB-D0A7-4CDB-A3C0-41A912465493}" presName="dotArrow4" presStyleLbl="alignNode1" presStyleIdx="8" presStyleCnt="12"/>
      <dgm:spPr/>
    </dgm:pt>
    <dgm:pt modelId="{07608435-81AD-4B01-9F0E-68A1A1E850A5}" type="pres">
      <dgm:prSet presAssocID="{A8B848BB-D0A7-4CDB-A3C0-41A912465493}" presName="dotArrow5" presStyleLbl="alignNode1" presStyleIdx="9" presStyleCnt="12"/>
      <dgm:spPr/>
    </dgm:pt>
    <dgm:pt modelId="{9C341767-D310-4211-B380-3E75207CE317}" type="pres">
      <dgm:prSet presAssocID="{A8B848BB-D0A7-4CDB-A3C0-41A912465493}" presName="dotArrow6" presStyleLbl="alignNode1" presStyleIdx="10" presStyleCnt="12"/>
      <dgm:spPr/>
    </dgm:pt>
    <dgm:pt modelId="{29B1C756-C29B-4483-8B05-BE89A9ADABC9}" type="pres">
      <dgm:prSet presAssocID="{A8B848BB-D0A7-4CDB-A3C0-41A912465493}" presName="dotArrow7" presStyleLbl="alignNode1" presStyleIdx="11" presStyleCnt="12"/>
      <dgm:spPr/>
    </dgm:pt>
    <dgm:pt modelId="{36E813FC-CD61-4F08-BF35-8334A62E4967}" type="pres">
      <dgm:prSet presAssocID="{07EF6F33-F13E-4020-8846-1B8EF08B11D5}" presName="parTx1" presStyleLbl="node1" presStyleIdx="0" presStyleCnt="3"/>
      <dgm:spPr/>
      <dgm:t>
        <a:bodyPr/>
        <a:lstStyle/>
        <a:p>
          <a:pPr rtl="1"/>
          <a:endParaRPr lang="ar-SA"/>
        </a:p>
      </dgm:t>
    </dgm:pt>
    <dgm:pt modelId="{06E761EB-ECAD-4622-862E-C65822B9B609}" type="pres">
      <dgm:prSet presAssocID="{A09F7081-B598-45BB-ACF2-C2B1F8D51AB3}" presName="picture1" presStyleCnt="0"/>
      <dgm:spPr/>
    </dgm:pt>
    <dgm:pt modelId="{009B7B32-624E-43A7-8A80-833F1C8CF40E}" type="pres">
      <dgm:prSet presAssocID="{A09F7081-B598-45BB-ACF2-C2B1F8D51AB3}" presName="imageRepeatNode" presStyleLbl="fgImgPlace1" presStyleIdx="0" presStyleCnt="3" custLinFactNeighborX="-1259" custLinFactNeighborY="22672"/>
      <dgm:spPr/>
      <dgm:t>
        <a:bodyPr/>
        <a:lstStyle/>
        <a:p>
          <a:pPr rtl="1"/>
          <a:endParaRPr lang="ar-SA"/>
        </a:p>
      </dgm:t>
    </dgm:pt>
    <dgm:pt modelId="{9DB73342-A421-4702-9B7C-599EB5E35734}" type="pres">
      <dgm:prSet presAssocID="{BAD679C9-C1B9-4C96-A168-FB1D36481F42}" presName="parTx2" presStyleLbl="node1" presStyleIdx="1" presStyleCnt="3"/>
      <dgm:spPr/>
      <dgm:t>
        <a:bodyPr/>
        <a:lstStyle/>
        <a:p>
          <a:pPr rtl="1"/>
          <a:endParaRPr lang="ar-SA"/>
        </a:p>
      </dgm:t>
    </dgm:pt>
    <dgm:pt modelId="{6FBD987A-E35A-47F1-90D8-24572812E6E2}" type="pres">
      <dgm:prSet presAssocID="{471B6FD4-F703-43F2-84E8-2B3D361939F5}" presName="picture2" presStyleCnt="0"/>
      <dgm:spPr/>
    </dgm:pt>
    <dgm:pt modelId="{DC3AEF11-36CD-4A2D-93A3-33E4FF53C3D2}" type="pres">
      <dgm:prSet presAssocID="{471B6FD4-F703-43F2-84E8-2B3D361939F5}" presName="imageRepeatNode" presStyleLbl="fgImgPlace1" presStyleIdx="1" presStyleCnt="3" custLinFactNeighborX="-6298" custLinFactNeighborY="22672"/>
      <dgm:spPr/>
      <dgm:t>
        <a:bodyPr/>
        <a:lstStyle/>
        <a:p>
          <a:pPr rtl="1"/>
          <a:endParaRPr lang="ar-SA"/>
        </a:p>
      </dgm:t>
    </dgm:pt>
    <dgm:pt modelId="{F6C2ECDA-E9D8-4E79-AE99-670B2D6056AC}" type="pres">
      <dgm:prSet presAssocID="{37475F98-C1CD-49D5-8501-8E0DF8AC1155}" presName="parTx3" presStyleLbl="node1" presStyleIdx="2" presStyleCnt="3"/>
      <dgm:spPr/>
      <dgm:t>
        <a:bodyPr/>
        <a:lstStyle/>
        <a:p>
          <a:pPr rtl="1"/>
          <a:endParaRPr lang="ar-SA"/>
        </a:p>
      </dgm:t>
    </dgm:pt>
    <dgm:pt modelId="{AAF5FB61-A069-492D-A13B-A6DC834C6538}" type="pres">
      <dgm:prSet presAssocID="{4984A3AA-FA76-40B6-B292-512E9B8610C2}" presName="picture3" presStyleCnt="0"/>
      <dgm:spPr/>
    </dgm:pt>
    <dgm:pt modelId="{576D345A-BB15-429E-8680-47EF1395E462}" type="pres">
      <dgm:prSet presAssocID="{4984A3AA-FA76-40B6-B292-512E9B8610C2}" presName="imageRepeatNode" presStyleLbl="fgImgPlace1" presStyleIdx="2" presStyleCnt="3" custLinFactNeighborX="-1260" custLinFactNeighborY="25025"/>
      <dgm:spPr/>
      <dgm:t>
        <a:bodyPr/>
        <a:lstStyle/>
        <a:p>
          <a:pPr rtl="1"/>
          <a:endParaRPr lang="ar-SA"/>
        </a:p>
      </dgm:t>
    </dgm:pt>
  </dgm:ptLst>
  <dgm:cxnLst>
    <dgm:cxn modelId="{45C46CF4-DF17-4D91-95E1-60D2762987D0}" srcId="{A8B848BB-D0A7-4CDB-A3C0-41A912465493}" destId="{BAD679C9-C1B9-4C96-A168-FB1D36481F42}" srcOrd="1" destOrd="0" parTransId="{65677C2F-C45C-4E53-849B-91A8A1F9DACF}" sibTransId="{471B6FD4-F703-43F2-84E8-2B3D361939F5}"/>
    <dgm:cxn modelId="{BA5337C1-9068-4C51-996C-ABF71B73DA0F}" type="presOf" srcId="{4984A3AA-FA76-40B6-B292-512E9B8610C2}" destId="{576D345A-BB15-429E-8680-47EF1395E462}" srcOrd="0" destOrd="0" presId="urn:microsoft.com/office/officeart/2008/layout/AscendingPictureAccentProcess"/>
    <dgm:cxn modelId="{3761C517-4F60-4AC8-ACC4-B40936636F92}" srcId="{A8B848BB-D0A7-4CDB-A3C0-41A912465493}" destId="{37475F98-C1CD-49D5-8501-8E0DF8AC1155}" srcOrd="2" destOrd="0" parTransId="{B7B1B826-D362-4C95-B17A-2B76E41C7ED3}" sibTransId="{4984A3AA-FA76-40B6-B292-512E9B8610C2}"/>
    <dgm:cxn modelId="{F9C2E88E-8578-40D2-92F6-4A4B0CDB0414}" type="presOf" srcId="{37475F98-C1CD-49D5-8501-8E0DF8AC1155}" destId="{F6C2ECDA-E9D8-4E79-AE99-670B2D6056AC}" srcOrd="0" destOrd="0" presId="urn:microsoft.com/office/officeart/2008/layout/AscendingPictureAccentProcess"/>
    <dgm:cxn modelId="{048EDA28-6A9F-4A7C-B938-BEAFFFE9AE08}" srcId="{A8B848BB-D0A7-4CDB-A3C0-41A912465493}" destId="{07EF6F33-F13E-4020-8846-1B8EF08B11D5}" srcOrd="0" destOrd="0" parTransId="{6FE24557-93E5-4C28-A210-2036CF2B8C34}" sibTransId="{A09F7081-B598-45BB-ACF2-C2B1F8D51AB3}"/>
    <dgm:cxn modelId="{EE4920BE-1A72-4ED7-AADD-19ADDCA21F56}" type="presOf" srcId="{A8B848BB-D0A7-4CDB-A3C0-41A912465493}" destId="{BA5685CD-8520-4DE9-9AC0-DB68C1B58944}" srcOrd="0" destOrd="0" presId="urn:microsoft.com/office/officeart/2008/layout/AscendingPictureAccentProcess"/>
    <dgm:cxn modelId="{92DD105C-2FE1-4921-9287-022A8F6537C5}" type="presOf" srcId="{471B6FD4-F703-43F2-84E8-2B3D361939F5}" destId="{DC3AEF11-36CD-4A2D-93A3-33E4FF53C3D2}" srcOrd="0" destOrd="0" presId="urn:microsoft.com/office/officeart/2008/layout/AscendingPictureAccentProcess"/>
    <dgm:cxn modelId="{D351F3A8-5A5E-4E7C-95F8-A4C62D5B8C17}" type="presOf" srcId="{07EF6F33-F13E-4020-8846-1B8EF08B11D5}" destId="{36E813FC-CD61-4F08-BF35-8334A62E4967}" srcOrd="0" destOrd="0" presId="urn:microsoft.com/office/officeart/2008/layout/AscendingPictureAccentProcess"/>
    <dgm:cxn modelId="{B8A1850F-9ED9-4229-83EB-86517704C322}" type="presOf" srcId="{A09F7081-B598-45BB-ACF2-C2B1F8D51AB3}" destId="{009B7B32-624E-43A7-8A80-833F1C8CF40E}" srcOrd="0" destOrd="0" presId="urn:microsoft.com/office/officeart/2008/layout/AscendingPictureAccentProcess"/>
    <dgm:cxn modelId="{9DAFBE20-9DDD-4E2C-B48A-9141C167905B}" type="presOf" srcId="{BAD679C9-C1B9-4C96-A168-FB1D36481F42}" destId="{9DB73342-A421-4702-9B7C-599EB5E35734}" srcOrd="0" destOrd="0" presId="urn:microsoft.com/office/officeart/2008/layout/AscendingPictureAccentProcess"/>
    <dgm:cxn modelId="{2CE377F6-1796-4E21-80BD-71F7DF2C44F6}" type="presParOf" srcId="{BA5685CD-8520-4DE9-9AC0-DB68C1B58944}" destId="{E737A1FB-C3E5-4667-AEC2-904CB8AF43AA}" srcOrd="0" destOrd="0" presId="urn:microsoft.com/office/officeart/2008/layout/AscendingPictureAccentProcess"/>
    <dgm:cxn modelId="{2C5FD8C6-176B-4DEA-9AFB-3C21495A253A}" type="presParOf" srcId="{BA5685CD-8520-4DE9-9AC0-DB68C1B58944}" destId="{4DC2B591-FDFC-4DF8-B529-7EDF91C939F7}" srcOrd="1" destOrd="0" presId="urn:microsoft.com/office/officeart/2008/layout/AscendingPictureAccentProcess"/>
    <dgm:cxn modelId="{732F8498-5FEA-47C1-96F6-52672273AD49}" type="presParOf" srcId="{BA5685CD-8520-4DE9-9AC0-DB68C1B58944}" destId="{B08B26A9-E940-4E0D-8AB8-15BE9616838B}" srcOrd="2" destOrd="0" presId="urn:microsoft.com/office/officeart/2008/layout/AscendingPictureAccentProcess"/>
    <dgm:cxn modelId="{2410AA91-BB85-4FAA-81F3-D89B82061069}" type="presParOf" srcId="{BA5685CD-8520-4DE9-9AC0-DB68C1B58944}" destId="{28281486-AEA8-451B-BB1B-AAB44B5B9D69}" srcOrd="3" destOrd="0" presId="urn:microsoft.com/office/officeart/2008/layout/AscendingPictureAccentProcess"/>
    <dgm:cxn modelId="{54D8A6DB-2922-4AC8-9057-D5D42F1214C5}" type="presParOf" srcId="{BA5685CD-8520-4DE9-9AC0-DB68C1B58944}" destId="{B2E73449-C6F3-4BC8-9E83-D0CB967DEF83}" srcOrd="4" destOrd="0" presId="urn:microsoft.com/office/officeart/2008/layout/AscendingPictureAccentProcess"/>
    <dgm:cxn modelId="{A7AE2326-6D8D-4ECE-B523-E07F08CD2683}" type="presParOf" srcId="{BA5685CD-8520-4DE9-9AC0-DB68C1B58944}" destId="{78ED956A-49B0-4E89-927B-D709422A3CB6}" srcOrd="5" destOrd="0" presId="urn:microsoft.com/office/officeart/2008/layout/AscendingPictureAccentProcess"/>
    <dgm:cxn modelId="{75B04F75-2260-4CCE-A817-E1233D2544E8}" type="presParOf" srcId="{BA5685CD-8520-4DE9-9AC0-DB68C1B58944}" destId="{C125E89A-57AB-4242-9EC2-3B374C6F62E3}" srcOrd="6" destOrd="0" presId="urn:microsoft.com/office/officeart/2008/layout/AscendingPictureAccentProcess"/>
    <dgm:cxn modelId="{DCD64A80-FBE0-4F7F-B112-55EE3A8FD7BC}" type="presParOf" srcId="{BA5685CD-8520-4DE9-9AC0-DB68C1B58944}" destId="{1D7DE585-EC47-48B7-8001-55BCE3BC4C84}" srcOrd="7" destOrd="0" presId="urn:microsoft.com/office/officeart/2008/layout/AscendingPictureAccentProcess"/>
    <dgm:cxn modelId="{C57A90F9-8669-4F34-8289-1CE538C5D447}" type="presParOf" srcId="{BA5685CD-8520-4DE9-9AC0-DB68C1B58944}" destId="{BF1CFFE0-0A97-431D-B86B-36F1A694F7C0}" srcOrd="8" destOrd="0" presId="urn:microsoft.com/office/officeart/2008/layout/AscendingPictureAccentProcess"/>
    <dgm:cxn modelId="{72597C46-9839-4247-8727-022E0F8DB114}" type="presParOf" srcId="{BA5685CD-8520-4DE9-9AC0-DB68C1B58944}" destId="{07608435-81AD-4B01-9F0E-68A1A1E850A5}" srcOrd="9" destOrd="0" presId="urn:microsoft.com/office/officeart/2008/layout/AscendingPictureAccentProcess"/>
    <dgm:cxn modelId="{74CE92A6-BA8D-4713-9DBF-214416736EA3}" type="presParOf" srcId="{BA5685CD-8520-4DE9-9AC0-DB68C1B58944}" destId="{9C341767-D310-4211-B380-3E75207CE317}" srcOrd="10" destOrd="0" presId="urn:microsoft.com/office/officeart/2008/layout/AscendingPictureAccentProcess"/>
    <dgm:cxn modelId="{D25CBAC8-FDE4-4640-A125-F1BBF5A19B5C}" type="presParOf" srcId="{BA5685CD-8520-4DE9-9AC0-DB68C1B58944}" destId="{29B1C756-C29B-4483-8B05-BE89A9ADABC9}" srcOrd="11" destOrd="0" presId="urn:microsoft.com/office/officeart/2008/layout/AscendingPictureAccentProcess"/>
    <dgm:cxn modelId="{BE729F3A-0B70-43F9-A1D2-AD6750D3F752}" type="presParOf" srcId="{BA5685CD-8520-4DE9-9AC0-DB68C1B58944}" destId="{36E813FC-CD61-4F08-BF35-8334A62E4967}" srcOrd="12" destOrd="0" presId="urn:microsoft.com/office/officeart/2008/layout/AscendingPictureAccentProcess"/>
    <dgm:cxn modelId="{B7A7A8AC-2290-44E1-885E-A453C9C64BDF}" type="presParOf" srcId="{BA5685CD-8520-4DE9-9AC0-DB68C1B58944}" destId="{06E761EB-ECAD-4622-862E-C65822B9B609}" srcOrd="13" destOrd="0" presId="urn:microsoft.com/office/officeart/2008/layout/AscendingPictureAccentProcess"/>
    <dgm:cxn modelId="{AF26C272-A25F-45E6-9585-E349364E1596}" type="presParOf" srcId="{06E761EB-ECAD-4622-862E-C65822B9B609}" destId="{009B7B32-624E-43A7-8A80-833F1C8CF40E}" srcOrd="0" destOrd="0" presId="urn:microsoft.com/office/officeart/2008/layout/AscendingPictureAccentProcess"/>
    <dgm:cxn modelId="{BFE8DFEE-446B-4043-A463-0951B805A482}" type="presParOf" srcId="{BA5685CD-8520-4DE9-9AC0-DB68C1B58944}" destId="{9DB73342-A421-4702-9B7C-599EB5E35734}" srcOrd="14" destOrd="0" presId="urn:microsoft.com/office/officeart/2008/layout/AscendingPictureAccentProcess"/>
    <dgm:cxn modelId="{B046899B-4BDC-4DB9-BC70-92912E7AFFE4}" type="presParOf" srcId="{BA5685CD-8520-4DE9-9AC0-DB68C1B58944}" destId="{6FBD987A-E35A-47F1-90D8-24572812E6E2}" srcOrd="15" destOrd="0" presId="urn:microsoft.com/office/officeart/2008/layout/AscendingPictureAccentProcess"/>
    <dgm:cxn modelId="{F024F20B-943A-442B-9F59-EA7F0E97DE2C}" type="presParOf" srcId="{6FBD987A-E35A-47F1-90D8-24572812E6E2}" destId="{DC3AEF11-36CD-4A2D-93A3-33E4FF53C3D2}" srcOrd="0" destOrd="0" presId="urn:microsoft.com/office/officeart/2008/layout/AscendingPictureAccentProcess"/>
    <dgm:cxn modelId="{55A7DB2D-0D4D-47F6-AB8E-BACECE2BC514}" type="presParOf" srcId="{BA5685CD-8520-4DE9-9AC0-DB68C1B58944}" destId="{F6C2ECDA-E9D8-4E79-AE99-670B2D6056AC}" srcOrd="16" destOrd="0" presId="urn:microsoft.com/office/officeart/2008/layout/AscendingPictureAccentProcess"/>
    <dgm:cxn modelId="{81E7C3BB-EEDA-4850-A57A-25BC8371D4C5}" type="presParOf" srcId="{BA5685CD-8520-4DE9-9AC0-DB68C1B58944}" destId="{AAF5FB61-A069-492D-A13B-A6DC834C6538}" srcOrd="17" destOrd="0" presId="urn:microsoft.com/office/officeart/2008/layout/AscendingPictureAccentProcess"/>
    <dgm:cxn modelId="{D08802FF-7CC7-4D28-9283-E6CE89C8440D}" type="presParOf" srcId="{AAF5FB61-A069-492D-A13B-A6DC834C6538}" destId="{576D345A-BB15-429E-8680-47EF1395E462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B848BB-D0A7-4CDB-A3C0-41A912465493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BAD679C9-C1B9-4C96-A168-FB1D36481F42}">
      <dgm:prSet phldrT="[نص]" custT="1"/>
      <dgm:spPr/>
      <dgm:t>
        <a:bodyPr/>
        <a:lstStyle/>
        <a:p>
          <a:pPr algn="ctr" rtl="1"/>
          <a:r>
            <a:rPr lang="ar-S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المشاركة في الصور والفيديو</a:t>
          </a:r>
          <a:endParaRPr lang="ar-SA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677C2F-C45C-4E53-849B-91A8A1F9DACF}" type="parTrans" cxnId="{45C46CF4-DF17-4D91-95E1-60D2762987D0}">
      <dgm:prSet/>
      <dgm:spPr/>
      <dgm:t>
        <a:bodyPr/>
        <a:lstStyle/>
        <a:p>
          <a:pPr rtl="1"/>
          <a:endParaRPr lang="ar-SA"/>
        </a:p>
      </dgm:t>
    </dgm:pt>
    <dgm:pt modelId="{471B6FD4-F703-43F2-84E8-2B3D361939F5}" type="sibTrans" cxnId="{45C46CF4-DF17-4D91-95E1-60D2762987D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37475F98-C1CD-49D5-8501-8E0DF8AC1155}">
      <dgm:prSet phldrT="[نص]" custT="1"/>
      <dgm:spPr/>
      <dgm:t>
        <a:bodyPr/>
        <a:lstStyle/>
        <a:p>
          <a:pPr algn="ctr" rtl="1"/>
          <a:r>
            <a:rPr lang="ar-S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يوفر خصوصية أكثر</a:t>
          </a:r>
          <a:endParaRPr lang="ar-SA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B1B826-D362-4C95-B17A-2B76E41C7ED3}" type="parTrans" cxnId="{3761C517-4F60-4AC8-ACC4-B40936636F92}">
      <dgm:prSet/>
      <dgm:spPr/>
      <dgm:t>
        <a:bodyPr/>
        <a:lstStyle/>
        <a:p>
          <a:pPr rtl="1"/>
          <a:endParaRPr lang="ar-SA"/>
        </a:p>
      </dgm:t>
    </dgm:pt>
    <dgm:pt modelId="{4984A3AA-FA76-40B6-B292-512E9B8610C2}" type="sibTrans" cxnId="{3761C517-4F60-4AC8-ACC4-B40936636F9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07EF6F33-F13E-4020-8846-1B8EF08B11D5}">
      <dgm:prSet custT="1"/>
      <dgm:spPr/>
      <dgm:t>
        <a:bodyPr/>
        <a:lstStyle/>
        <a:p>
          <a:pPr algn="ctr" rtl="1"/>
          <a:r>
            <a:rPr lang="ar-S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المحادثة الجماعية </a:t>
          </a:r>
          <a:endParaRPr lang="ar-SA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E24557-93E5-4C28-A210-2036CF2B8C34}" type="parTrans" cxnId="{048EDA28-6A9F-4A7C-B938-BEAFFFE9AE08}">
      <dgm:prSet/>
      <dgm:spPr/>
      <dgm:t>
        <a:bodyPr/>
        <a:lstStyle/>
        <a:p>
          <a:pPr rtl="1"/>
          <a:endParaRPr lang="ar-SA"/>
        </a:p>
      </dgm:t>
    </dgm:pt>
    <dgm:pt modelId="{A09F7081-B598-45BB-ACF2-C2B1F8D51AB3}" type="sibTrans" cxnId="{048EDA28-6A9F-4A7C-B938-BEAFFFE9AE0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BA5685CD-8520-4DE9-9AC0-DB68C1B58944}" type="pres">
      <dgm:prSet presAssocID="{A8B848BB-D0A7-4CDB-A3C0-41A91246549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SA"/>
        </a:p>
      </dgm:t>
    </dgm:pt>
    <dgm:pt modelId="{E737A1FB-C3E5-4667-AEC2-904CB8AF43AA}" type="pres">
      <dgm:prSet presAssocID="{A8B848BB-D0A7-4CDB-A3C0-41A912465493}" presName="dot1" presStyleLbl="alignNode1" presStyleIdx="0" presStyleCnt="12"/>
      <dgm:spPr/>
    </dgm:pt>
    <dgm:pt modelId="{4DC2B591-FDFC-4DF8-B529-7EDF91C939F7}" type="pres">
      <dgm:prSet presAssocID="{A8B848BB-D0A7-4CDB-A3C0-41A912465493}" presName="dot2" presStyleLbl="alignNode1" presStyleIdx="1" presStyleCnt="12"/>
      <dgm:spPr/>
    </dgm:pt>
    <dgm:pt modelId="{B08B26A9-E940-4E0D-8AB8-15BE9616838B}" type="pres">
      <dgm:prSet presAssocID="{A8B848BB-D0A7-4CDB-A3C0-41A912465493}" presName="dot3" presStyleLbl="alignNode1" presStyleIdx="2" presStyleCnt="12"/>
      <dgm:spPr/>
    </dgm:pt>
    <dgm:pt modelId="{28281486-AEA8-451B-BB1B-AAB44B5B9D69}" type="pres">
      <dgm:prSet presAssocID="{A8B848BB-D0A7-4CDB-A3C0-41A912465493}" presName="dot4" presStyleLbl="alignNode1" presStyleIdx="3" presStyleCnt="12"/>
      <dgm:spPr/>
    </dgm:pt>
    <dgm:pt modelId="{B2E73449-C6F3-4BC8-9E83-D0CB967DEF83}" type="pres">
      <dgm:prSet presAssocID="{A8B848BB-D0A7-4CDB-A3C0-41A912465493}" presName="dot5" presStyleLbl="alignNode1" presStyleIdx="4" presStyleCnt="12"/>
      <dgm:spPr/>
    </dgm:pt>
    <dgm:pt modelId="{78ED956A-49B0-4E89-927B-D709422A3CB6}" type="pres">
      <dgm:prSet presAssocID="{A8B848BB-D0A7-4CDB-A3C0-41A912465493}" presName="dotArrow1" presStyleLbl="alignNode1" presStyleIdx="5" presStyleCnt="12"/>
      <dgm:spPr/>
    </dgm:pt>
    <dgm:pt modelId="{C125E89A-57AB-4242-9EC2-3B374C6F62E3}" type="pres">
      <dgm:prSet presAssocID="{A8B848BB-D0A7-4CDB-A3C0-41A912465493}" presName="dotArrow2" presStyleLbl="alignNode1" presStyleIdx="6" presStyleCnt="12"/>
      <dgm:spPr/>
    </dgm:pt>
    <dgm:pt modelId="{1D7DE585-EC47-48B7-8001-55BCE3BC4C84}" type="pres">
      <dgm:prSet presAssocID="{A8B848BB-D0A7-4CDB-A3C0-41A912465493}" presName="dotArrow3" presStyleLbl="alignNode1" presStyleIdx="7" presStyleCnt="12"/>
      <dgm:spPr/>
    </dgm:pt>
    <dgm:pt modelId="{BF1CFFE0-0A97-431D-B86B-36F1A694F7C0}" type="pres">
      <dgm:prSet presAssocID="{A8B848BB-D0A7-4CDB-A3C0-41A912465493}" presName="dotArrow4" presStyleLbl="alignNode1" presStyleIdx="8" presStyleCnt="12"/>
      <dgm:spPr/>
    </dgm:pt>
    <dgm:pt modelId="{07608435-81AD-4B01-9F0E-68A1A1E850A5}" type="pres">
      <dgm:prSet presAssocID="{A8B848BB-D0A7-4CDB-A3C0-41A912465493}" presName="dotArrow5" presStyleLbl="alignNode1" presStyleIdx="9" presStyleCnt="12"/>
      <dgm:spPr/>
    </dgm:pt>
    <dgm:pt modelId="{9C341767-D310-4211-B380-3E75207CE317}" type="pres">
      <dgm:prSet presAssocID="{A8B848BB-D0A7-4CDB-A3C0-41A912465493}" presName="dotArrow6" presStyleLbl="alignNode1" presStyleIdx="10" presStyleCnt="12"/>
      <dgm:spPr/>
    </dgm:pt>
    <dgm:pt modelId="{29B1C756-C29B-4483-8B05-BE89A9ADABC9}" type="pres">
      <dgm:prSet presAssocID="{A8B848BB-D0A7-4CDB-A3C0-41A912465493}" presName="dotArrow7" presStyleLbl="alignNode1" presStyleIdx="11" presStyleCnt="12"/>
      <dgm:spPr/>
    </dgm:pt>
    <dgm:pt modelId="{36E813FC-CD61-4F08-BF35-8334A62E4967}" type="pres">
      <dgm:prSet presAssocID="{07EF6F33-F13E-4020-8846-1B8EF08B11D5}" presName="parTx1" presStyleLbl="node1" presStyleIdx="0" presStyleCnt="3"/>
      <dgm:spPr/>
      <dgm:t>
        <a:bodyPr/>
        <a:lstStyle/>
        <a:p>
          <a:pPr rtl="1"/>
          <a:endParaRPr lang="ar-SA"/>
        </a:p>
      </dgm:t>
    </dgm:pt>
    <dgm:pt modelId="{06E761EB-ECAD-4622-862E-C65822B9B609}" type="pres">
      <dgm:prSet presAssocID="{A09F7081-B598-45BB-ACF2-C2B1F8D51AB3}" presName="picture1" presStyleCnt="0"/>
      <dgm:spPr/>
    </dgm:pt>
    <dgm:pt modelId="{009B7B32-624E-43A7-8A80-833F1C8CF40E}" type="pres">
      <dgm:prSet presAssocID="{A09F7081-B598-45BB-ACF2-C2B1F8D51AB3}" presName="imageRepeatNode" presStyleLbl="fgImgPlace1" presStyleIdx="0" presStyleCnt="3" custLinFactNeighborX="-1259" custLinFactNeighborY="22672"/>
      <dgm:spPr/>
      <dgm:t>
        <a:bodyPr/>
        <a:lstStyle/>
        <a:p>
          <a:pPr rtl="1"/>
          <a:endParaRPr lang="ar-SA"/>
        </a:p>
      </dgm:t>
    </dgm:pt>
    <dgm:pt modelId="{9DB73342-A421-4702-9B7C-599EB5E35734}" type="pres">
      <dgm:prSet presAssocID="{BAD679C9-C1B9-4C96-A168-FB1D36481F42}" presName="parTx2" presStyleLbl="node1" presStyleIdx="1" presStyleCnt="3"/>
      <dgm:spPr/>
      <dgm:t>
        <a:bodyPr/>
        <a:lstStyle/>
        <a:p>
          <a:pPr rtl="1"/>
          <a:endParaRPr lang="ar-SA"/>
        </a:p>
      </dgm:t>
    </dgm:pt>
    <dgm:pt modelId="{6FBD987A-E35A-47F1-90D8-24572812E6E2}" type="pres">
      <dgm:prSet presAssocID="{471B6FD4-F703-43F2-84E8-2B3D361939F5}" presName="picture2" presStyleCnt="0"/>
      <dgm:spPr/>
    </dgm:pt>
    <dgm:pt modelId="{DC3AEF11-36CD-4A2D-93A3-33E4FF53C3D2}" type="pres">
      <dgm:prSet presAssocID="{471B6FD4-F703-43F2-84E8-2B3D361939F5}" presName="imageRepeatNode" presStyleLbl="fgImgPlace1" presStyleIdx="1" presStyleCnt="3" custLinFactNeighborX="-6298" custLinFactNeighborY="22672"/>
      <dgm:spPr/>
      <dgm:t>
        <a:bodyPr/>
        <a:lstStyle/>
        <a:p>
          <a:pPr rtl="1"/>
          <a:endParaRPr lang="ar-SA"/>
        </a:p>
      </dgm:t>
    </dgm:pt>
    <dgm:pt modelId="{F6C2ECDA-E9D8-4E79-AE99-670B2D6056AC}" type="pres">
      <dgm:prSet presAssocID="{37475F98-C1CD-49D5-8501-8E0DF8AC1155}" presName="parTx3" presStyleLbl="node1" presStyleIdx="2" presStyleCnt="3"/>
      <dgm:spPr/>
      <dgm:t>
        <a:bodyPr/>
        <a:lstStyle/>
        <a:p>
          <a:pPr rtl="1"/>
          <a:endParaRPr lang="ar-SA"/>
        </a:p>
      </dgm:t>
    </dgm:pt>
    <dgm:pt modelId="{AAF5FB61-A069-492D-A13B-A6DC834C6538}" type="pres">
      <dgm:prSet presAssocID="{4984A3AA-FA76-40B6-B292-512E9B8610C2}" presName="picture3" presStyleCnt="0"/>
      <dgm:spPr/>
    </dgm:pt>
    <dgm:pt modelId="{576D345A-BB15-429E-8680-47EF1395E462}" type="pres">
      <dgm:prSet presAssocID="{4984A3AA-FA76-40B6-B292-512E9B8610C2}" presName="imageRepeatNode" presStyleLbl="fgImgPlace1" presStyleIdx="2" presStyleCnt="3" custLinFactNeighborX="-1260" custLinFactNeighborY="25025"/>
      <dgm:spPr/>
      <dgm:t>
        <a:bodyPr/>
        <a:lstStyle/>
        <a:p>
          <a:pPr rtl="1"/>
          <a:endParaRPr lang="ar-SA"/>
        </a:p>
      </dgm:t>
    </dgm:pt>
  </dgm:ptLst>
  <dgm:cxnLst>
    <dgm:cxn modelId="{62EB6937-BEB2-4D5D-94C6-3358ADB21D81}" type="presOf" srcId="{07EF6F33-F13E-4020-8846-1B8EF08B11D5}" destId="{36E813FC-CD61-4F08-BF35-8334A62E4967}" srcOrd="0" destOrd="0" presId="urn:microsoft.com/office/officeart/2008/layout/AscendingPictureAccentProcess"/>
    <dgm:cxn modelId="{45C46CF4-DF17-4D91-95E1-60D2762987D0}" srcId="{A8B848BB-D0A7-4CDB-A3C0-41A912465493}" destId="{BAD679C9-C1B9-4C96-A168-FB1D36481F42}" srcOrd="1" destOrd="0" parTransId="{65677C2F-C45C-4E53-849B-91A8A1F9DACF}" sibTransId="{471B6FD4-F703-43F2-84E8-2B3D361939F5}"/>
    <dgm:cxn modelId="{3761C517-4F60-4AC8-ACC4-B40936636F92}" srcId="{A8B848BB-D0A7-4CDB-A3C0-41A912465493}" destId="{37475F98-C1CD-49D5-8501-8E0DF8AC1155}" srcOrd="2" destOrd="0" parTransId="{B7B1B826-D362-4C95-B17A-2B76E41C7ED3}" sibTransId="{4984A3AA-FA76-40B6-B292-512E9B8610C2}"/>
    <dgm:cxn modelId="{2C25F53B-6127-429A-8FD6-6C732732A507}" type="presOf" srcId="{37475F98-C1CD-49D5-8501-8E0DF8AC1155}" destId="{F6C2ECDA-E9D8-4E79-AE99-670B2D6056AC}" srcOrd="0" destOrd="0" presId="urn:microsoft.com/office/officeart/2008/layout/AscendingPictureAccentProcess"/>
    <dgm:cxn modelId="{048EDA28-6A9F-4A7C-B938-BEAFFFE9AE08}" srcId="{A8B848BB-D0A7-4CDB-A3C0-41A912465493}" destId="{07EF6F33-F13E-4020-8846-1B8EF08B11D5}" srcOrd="0" destOrd="0" parTransId="{6FE24557-93E5-4C28-A210-2036CF2B8C34}" sibTransId="{A09F7081-B598-45BB-ACF2-C2B1F8D51AB3}"/>
    <dgm:cxn modelId="{5D141BD6-DB3D-41CC-AC91-24F02D93D065}" type="presOf" srcId="{A09F7081-B598-45BB-ACF2-C2B1F8D51AB3}" destId="{009B7B32-624E-43A7-8A80-833F1C8CF40E}" srcOrd="0" destOrd="0" presId="urn:microsoft.com/office/officeart/2008/layout/AscendingPictureAccentProcess"/>
    <dgm:cxn modelId="{DA0B93FB-5935-4BBE-966E-E99A1971872D}" type="presOf" srcId="{BAD679C9-C1B9-4C96-A168-FB1D36481F42}" destId="{9DB73342-A421-4702-9B7C-599EB5E35734}" srcOrd="0" destOrd="0" presId="urn:microsoft.com/office/officeart/2008/layout/AscendingPictureAccentProcess"/>
    <dgm:cxn modelId="{5D262A3A-25F4-493A-A309-3045FC45840B}" type="presOf" srcId="{471B6FD4-F703-43F2-84E8-2B3D361939F5}" destId="{DC3AEF11-36CD-4A2D-93A3-33E4FF53C3D2}" srcOrd="0" destOrd="0" presId="urn:microsoft.com/office/officeart/2008/layout/AscendingPictureAccentProcess"/>
    <dgm:cxn modelId="{BE80741C-4CC4-4141-91BB-851394368EF9}" type="presOf" srcId="{4984A3AA-FA76-40B6-B292-512E9B8610C2}" destId="{576D345A-BB15-429E-8680-47EF1395E462}" srcOrd="0" destOrd="0" presId="urn:microsoft.com/office/officeart/2008/layout/AscendingPictureAccentProcess"/>
    <dgm:cxn modelId="{C0B00BA3-3B89-4298-AEF5-30903E89EB9D}" type="presOf" srcId="{A8B848BB-D0A7-4CDB-A3C0-41A912465493}" destId="{BA5685CD-8520-4DE9-9AC0-DB68C1B58944}" srcOrd="0" destOrd="0" presId="urn:microsoft.com/office/officeart/2008/layout/AscendingPictureAccentProcess"/>
    <dgm:cxn modelId="{01B1E881-8137-4A64-8024-A7473E614FE7}" type="presParOf" srcId="{BA5685CD-8520-4DE9-9AC0-DB68C1B58944}" destId="{E737A1FB-C3E5-4667-AEC2-904CB8AF43AA}" srcOrd="0" destOrd="0" presId="urn:microsoft.com/office/officeart/2008/layout/AscendingPictureAccentProcess"/>
    <dgm:cxn modelId="{68F533F8-94F8-4B86-BD72-8B775948A05A}" type="presParOf" srcId="{BA5685CD-8520-4DE9-9AC0-DB68C1B58944}" destId="{4DC2B591-FDFC-4DF8-B529-7EDF91C939F7}" srcOrd="1" destOrd="0" presId="urn:microsoft.com/office/officeart/2008/layout/AscendingPictureAccentProcess"/>
    <dgm:cxn modelId="{8FF0F6A5-1706-46D2-BB08-2AC05DCC0D89}" type="presParOf" srcId="{BA5685CD-8520-4DE9-9AC0-DB68C1B58944}" destId="{B08B26A9-E940-4E0D-8AB8-15BE9616838B}" srcOrd="2" destOrd="0" presId="urn:microsoft.com/office/officeart/2008/layout/AscendingPictureAccentProcess"/>
    <dgm:cxn modelId="{A76312F2-97E6-4F32-8405-F150C3703F66}" type="presParOf" srcId="{BA5685CD-8520-4DE9-9AC0-DB68C1B58944}" destId="{28281486-AEA8-451B-BB1B-AAB44B5B9D69}" srcOrd="3" destOrd="0" presId="urn:microsoft.com/office/officeart/2008/layout/AscendingPictureAccentProcess"/>
    <dgm:cxn modelId="{41F4FC24-E762-4B2A-9D9F-C934554CBF46}" type="presParOf" srcId="{BA5685CD-8520-4DE9-9AC0-DB68C1B58944}" destId="{B2E73449-C6F3-4BC8-9E83-D0CB967DEF83}" srcOrd="4" destOrd="0" presId="urn:microsoft.com/office/officeart/2008/layout/AscendingPictureAccentProcess"/>
    <dgm:cxn modelId="{E07F66D0-FA65-4369-9E68-F717AFA4C4A8}" type="presParOf" srcId="{BA5685CD-8520-4DE9-9AC0-DB68C1B58944}" destId="{78ED956A-49B0-4E89-927B-D709422A3CB6}" srcOrd="5" destOrd="0" presId="urn:microsoft.com/office/officeart/2008/layout/AscendingPictureAccentProcess"/>
    <dgm:cxn modelId="{46805B59-330E-406C-A489-0D48D218503D}" type="presParOf" srcId="{BA5685CD-8520-4DE9-9AC0-DB68C1B58944}" destId="{C125E89A-57AB-4242-9EC2-3B374C6F62E3}" srcOrd="6" destOrd="0" presId="urn:microsoft.com/office/officeart/2008/layout/AscendingPictureAccentProcess"/>
    <dgm:cxn modelId="{7D2764EE-B27B-4A03-B970-746EC87AD38E}" type="presParOf" srcId="{BA5685CD-8520-4DE9-9AC0-DB68C1B58944}" destId="{1D7DE585-EC47-48B7-8001-55BCE3BC4C84}" srcOrd="7" destOrd="0" presId="urn:microsoft.com/office/officeart/2008/layout/AscendingPictureAccentProcess"/>
    <dgm:cxn modelId="{264031DE-8375-46CE-BFB6-97FF47695DDC}" type="presParOf" srcId="{BA5685CD-8520-4DE9-9AC0-DB68C1B58944}" destId="{BF1CFFE0-0A97-431D-B86B-36F1A694F7C0}" srcOrd="8" destOrd="0" presId="urn:microsoft.com/office/officeart/2008/layout/AscendingPictureAccentProcess"/>
    <dgm:cxn modelId="{2AF7E790-EF8C-4347-A184-2B46FFB68A71}" type="presParOf" srcId="{BA5685CD-8520-4DE9-9AC0-DB68C1B58944}" destId="{07608435-81AD-4B01-9F0E-68A1A1E850A5}" srcOrd="9" destOrd="0" presId="urn:microsoft.com/office/officeart/2008/layout/AscendingPictureAccentProcess"/>
    <dgm:cxn modelId="{A7F6F63D-1D4E-44CD-AFFD-293DDA35DB8B}" type="presParOf" srcId="{BA5685CD-8520-4DE9-9AC0-DB68C1B58944}" destId="{9C341767-D310-4211-B380-3E75207CE317}" srcOrd="10" destOrd="0" presId="urn:microsoft.com/office/officeart/2008/layout/AscendingPictureAccentProcess"/>
    <dgm:cxn modelId="{6583FAE4-2682-4C48-A02E-1DDBF7DF779B}" type="presParOf" srcId="{BA5685CD-8520-4DE9-9AC0-DB68C1B58944}" destId="{29B1C756-C29B-4483-8B05-BE89A9ADABC9}" srcOrd="11" destOrd="0" presId="urn:microsoft.com/office/officeart/2008/layout/AscendingPictureAccentProcess"/>
    <dgm:cxn modelId="{2172BD33-3F04-4A4C-8E23-A145C5CE8090}" type="presParOf" srcId="{BA5685CD-8520-4DE9-9AC0-DB68C1B58944}" destId="{36E813FC-CD61-4F08-BF35-8334A62E4967}" srcOrd="12" destOrd="0" presId="urn:microsoft.com/office/officeart/2008/layout/AscendingPictureAccentProcess"/>
    <dgm:cxn modelId="{6E2C6485-EC18-4A53-B908-8B27B3ECA9C1}" type="presParOf" srcId="{BA5685CD-8520-4DE9-9AC0-DB68C1B58944}" destId="{06E761EB-ECAD-4622-862E-C65822B9B609}" srcOrd="13" destOrd="0" presId="urn:microsoft.com/office/officeart/2008/layout/AscendingPictureAccentProcess"/>
    <dgm:cxn modelId="{CEFE1C57-F087-4F00-A5D3-E727971CE6C9}" type="presParOf" srcId="{06E761EB-ECAD-4622-862E-C65822B9B609}" destId="{009B7B32-624E-43A7-8A80-833F1C8CF40E}" srcOrd="0" destOrd="0" presId="urn:microsoft.com/office/officeart/2008/layout/AscendingPictureAccentProcess"/>
    <dgm:cxn modelId="{2D8E8287-1856-4660-82C9-6AA41B1047AA}" type="presParOf" srcId="{BA5685CD-8520-4DE9-9AC0-DB68C1B58944}" destId="{9DB73342-A421-4702-9B7C-599EB5E35734}" srcOrd="14" destOrd="0" presId="urn:microsoft.com/office/officeart/2008/layout/AscendingPictureAccentProcess"/>
    <dgm:cxn modelId="{B9B869D6-042F-4D65-AE15-EA66BDAF50DB}" type="presParOf" srcId="{BA5685CD-8520-4DE9-9AC0-DB68C1B58944}" destId="{6FBD987A-E35A-47F1-90D8-24572812E6E2}" srcOrd="15" destOrd="0" presId="urn:microsoft.com/office/officeart/2008/layout/AscendingPictureAccentProcess"/>
    <dgm:cxn modelId="{178A469C-95A4-426D-8CFB-7294C09FFA2B}" type="presParOf" srcId="{6FBD987A-E35A-47F1-90D8-24572812E6E2}" destId="{DC3AEF11-36CD-4A2D-93A3-33E4FF53C3D2}" srcOrd="0" destOrd="0" presId="urn:microsoft.com/office/officeart/2008/layout/AscendingPictureAccentProcess"/>
    <dgm:cxn modelId="{51E2C43C-C656-4926-90AC-64000FD07507}" type="presParOf" srcId="{BA5685CD-8520-4DE9-9AC0-DB68C1B58944}" destId="{F6C2ECDA-E9D8-4E79-AE99-670B2D6056AC}" srcOrd="16" destOrd="0" presId="urn:microsoft.com/office/officeart/2008/layout/AscendingPictureAccentProcess"/>
    <dgm:cxn modelId="{C1704601-2633-420B-AB60-1CA3D6B8E272}" type="presParOf" srcId="{BA5685CD-8520-4DE9-9AC0-DB68C1B58944}" destId="{AAF5FB61-A069-492D-A13B-A6DC834C6538}" srcOrd="17" destOrd="0" presId="urn:microsoft.com/office/officeart/2008/layout/AscendingPictureAccentProcess"/>
    <dgm:cxn modelId="{40BE810A-182E-40A8-B43B-F431DA3002E1}" type="presParOf" srcId="{AAF5FB61-A069-492D-A13B-A6DC834C6538}" destId="{576D345A-BB15-429E-8680-47EF1395E462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022F5-B080-47EA-B401-797166B67472}">
      <dsp:nvSpPr>
        <dsp:cNvPr id="0" name=""/>
        <dsp:cNvSpPr/>
      </dsp:nvSpPr>
      <dsp:spPr>
        <a:xfrm>
          <a:off x="3376487" y="2304095"/>
          <a:ext cx="2104008" cy="1868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u="none" kern="1200" dirty="0" smtClean="0">
              <a:latin typeface="+mj-lt"/>
              <a:ea typeface="+mj-ea"/>
              <a:cs typeface="Simple Bold Jut Out" pitchFamily="2" charset="-78"/>
            </a:rPr>
            <a:t>مزايا استخدام برامج إدارة المواقع </a:t>
          </a:r>
          <a:endParaRPr lang="ar-SA" sz="2000" u="none" kern="1200" dirty="0"/>
        </a:p>
      </dsp:txBody>
      <dsp:txXfrm>
        <a:off x="3684612" y="2577697"/>
        <a:ext cx="1487758" cy="1321066"/>
      </dsp:txXfrm>
    </dsp:sp>
    <dsp:sp modelId="{A2F3BC2E-192B-48BF-B388-86B66397DFDB}">
      <dsp:nvSpPr>
        <dsp:cNvPr id="0" name=""/>
        <dsp:cNvSpPr/>
      </dsp:nvSpPr>
      <dsp:spPr>
        <a:xfrm rot="16200000">
          <a:off x="4264143" y="1685700"/>
          <a:ext cx="328697" cy="635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900" kern="1200"/>
        </a:p>
      </dsp:txBody>
      <dsp:txXfrm>
        <a:off x="4313448" y="1862047"/>
        <a:ext cx="230088" cy="381127"/>
      </dsp:txXfrm>
    </dsp:sp>
    <dsp:sp modelId="{53DF6AA1-924F-4B8F-BBC8-1ACFB94B0AA4}">
      <dsp:nvSpPr>
        <dsp:cNvPr id="0" name=""/>
        <dsp:cNvSpPr/>
      </dsp:nvSpPr>
      <dsp:spPr>
        <a:xfrm>
          <a:off x="3587770" y="2468"/>
          <a:ext cx="1681443" cy="16814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استخدامها لا يحتاج إلى متخصصين في الحاسب الآلي </a:t>
          </a:r>
        </a:p>
      </dsp:txBody>
      <dsp:txXfrm>
        <a:off x="3834012" y="248710"/>
        <a:ext cx="1188959" cy="1188959"/>
      </dsp:txXfrm>
    </dsp:sp>
    <dsp:sp modelId="{DA6F90DF-EA99-479A-A625-171C985C6DA2}">
      <dsp:nvSpPr>
        <dsp:cNvPr id="0" name=""/>
        <dsp:cNvSpPr/>
      </dsp:nvSpPr>
      <dsp:spPr>
        <a:xfrm rot="19425380">
          <a:off x="5315232" y="2154371"/>
          <a:ext cx="317077" cy="635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900" kern="1200"/>
        </a:p>
      </dsp:txBody>
      <dsp:txXfrm>
        <a:off x="5324435" y="2309532"/>
        <a:ext cx="221954" cy="381127"/>
      </dsp:txXfrm>
    </dsp:sp>
    <dsp:sp modelId="{E3A6785C-E962-4B9F-8386-C42EA6FC8642}">
      <dsp:nvSpPr>
        <dsp:cNvPr id="0" name=""/>
        <dsp:cNvSpPr/>
      </dsp:nvSpPr>
      <dsp:spPr>
        <a:xfrm>
          <a:off x="5559589" y="952046"/>
          <a:ext cx="1681443" cy="16814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كثرة البرمجيات و الأدوات التي تخدم مدير الموقع </a:t>
          </a:r>
        </a:p>
      </dsp:txBody>
      <dsp:txXfrm>
        <a:off x="5805831" y="1198288"/>
        <a:ext cx="1188959" cy="1188959"/>
      </dsp:txXfrm>
    </dsp:sp>
    <dsp:sp modelId="{DF2780B2-428C-43B4-BD4D-7773F594D6A0}">
      <dsp:nvSpPr>
        <dsp:cNvPr id="0" name=""/>
        <dsp:cNvSpPr/>
      </dsp:nvSpPr>
      <dsp:spPr>
        <a:xfrm rot="938211">
          <a:off x="5567344" y="3289135"/>
          <a:ext cx="355469" cy="635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900" kern="1200"/>
        </a:p>
      </dsp:txBody>
      <dsp:txXfrm>
        <a:off x="5569317" y="3401805"/>
        <a:ext cx="248828" cy="381127"/>
      </dsp:txXfrm>
    </dsp:sp>
    <dsp:sp modelId="{704ACE1C-68E9-4D56-A14D-E6160A87CDB2}">
      <dsp:nvSpPr>
        <dsp:cNvPr id="0" name=""/>
        <dsp:cNvSpPr/>
      </dsp:nvSpPr>
      <dsp:spPr>
        <a:xfrm>
          <a:off x="6046588" y="3085728"/>
          <a:ext cx="1681443" cy="16814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مجانية الاستخدام  </a:t>
          </a:r>
        </a:p>
      </dsp:txBody>
      <dsp:txXfrm>
        <a:off x="6292830" y="3331970"/>
        <a:ext cx="1188959" cy="1188959"/>
      </dsp:txXfrm>
    </dsp:sp>
    <dsp:sp modelId="{BD3EA2E3-3269-496B-867F-83A144F2E27E}">
      <dsp:nvSpPr>
        <dsp:cNvPr id="0" name=""/>
        <dsp:cNvSpPr/>
      </dsp:nvSpPr>
      <dsp:spPr>
        <a:xfrm rot="3928988">
          <a:off x="4769534" y="4159198"/>
          <a:ext cx="447696" cy="635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900" kern="1200"/>
        </a:p>
      </dsp:txBody>
      <dsp:txXfrm>
        <a:off x="4808822" y="4225140"/>
        <a:ext cx="313387" cy="381127"/>
      </dsp:txXfrm>
    </dsp:sp>
    <dsp:sp modelId="{4EDA729E-7300-4474-B620-E3660F8467B1}">
      <dsp:nvSpPr>
        <dsp:cNvPr id="0" name=""/>
        <dsp:cNvSpPr/>
      </dsp:nvSpPr>
      <dsp:spPr>
        <a:xfrm>
          <a:off x="4682047" y="4796808"/>
          <a:ext cx="1681443" cy="16814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وجود لوحة تحكم تسهل عملية إدارتها </a:t>
          </a:r>
          <a:endParaRPr lang="ar-SA" sz="2000" b="1" kern="1200" dirty="0"/>
        </a:p>
      </dsp:txBody>
      <dsp:txXfrm>
        <a:off x="4928289" y="5043050"/>
        <a:ext cx="1188959" cy="1188959"/>
      </dsp:txXfrm>
    </dsp:sp>
    <dsp:sp modelId="{B20346C9-0438-4414-9C05-2E77FFBACDCE}">
      <dsp:nvSpPr>
        <dsp:cNvPr id="0" name=""/>
        <dsp:cNvSpPr/>
      </dsp:nvSpPr>
      <dsp:spPr>
        <a:xfrm rot="6871012">
          <a:off x="3639752" y="4159198"/>
          <a:ext cx="447696" cy="635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900" kern="1200"/>
        </a:p>
      </dsp:txBody>
      <dsp:txXfrm rot="10800000">
        <a:off x="3734773" y="4225140"/>
        <a:ext cx="313387" cy="381127"/>
      </dsp:txXfrm>
    </dsp:sp>
    <dsp:sp modelId="{4E91D74D-9C1E-48EF-AE49-7D1230FBA539}">
      <dsp:nvSpPr>
        <dsp:cNvPr id="0" name=""/>
        <dsp:cNvSpPr/>
      </dsp:nvSpPr>
      <dsp:spPr>
        <a:xfrm>
          <a:off x="2493493" y="4796808"/>
          <a:ext cx="1681443" cy="168144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وجود الدعم الكافي لها </a:t>
          </a:r>
          <a:endParaRPr lang="ar-SA" sz="2400" b="1" kern="1200" dirty="0"/>
        </a:p>
      </dsp:txBody>
      <dsp:txXfrm>
        <a:off x="2739735" y="5043050"/>
        <a:ext cx="1188959" cy="1188959"/>
      </dsp:txXfrm>
    </dsp:sp>
    <dsp:sp modelId="{1BF7B3DC-2533-4E18-A76F-865C8FF29BCA}">
      <dsp:nvSpPr>
        <dsp:cNvPr id="0" name=""/>
        <dsp:cNvSpPr/>
      </dsp:nvSpPr>
      <dsp:spPr>
        <a:xfrm rot="9861789">
          <a:off x="2934170" y="3289135"/>
          <a:ext cx="355469" cy="635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900" kern="1200"/>
        </a:p>
      </dsp:txBody>
      <dsp:txXfrm rot="10800000">
        <a:off x="3038838" y="3401805"/>
        <a:ext cx="248828" cy="381127"/>
      </dsp:txXfrm>
    </dsp:sp>
    <dsp:sp modelId="{ED53F339-DBC4-4507-B79D-8E728BB4DA10}">
      <dsp:nvSpPr>
        <dsp:cNvPr id="0" name=""/>
        <dsp:cNvSpPr/>
      </dsp:nvSpPr>
      <dsp:spPr>
        <a:xfrm>
          <a:off x="1128952" y="3085728"/>
          <a:ext cx="1681443" cy="16814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/>
            <a:t>عدم الحاجة إلى إعادة بناء الصفحات لإضافة محتوى جديد </a:t>
          </a:r>
        </a:p>
      </dsp:txBody>
      <dsp:txXfrm>
        <a:off x="1375194" y="3331970"/>
        <a:ext cx="1188959" cy="1188959"/>
      </dsp:txXfrm>
    </dsp:sp>
    <dsp:sp modelId="{936D9E8B-EA21-4C9A-BC6F-A367B2AAE299}">
      <dsp:nvSpPr>
        <dsp:cNvPr id="0" name=""/>
        <dsp:cNvSpPr/>
      </dsp:nvSpPr>
      <dsp:spPr>
        <a:xfrm rot="12974620">
          <a:off x="3224673" y="2154371"/>
          <a:ext cx="317077" cy="635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900" kern="1200"/>
        </a:p>
      </dsp:txBody>
      <dsp:txXfrm rot="10800000">
        <a:off x="3310593" y="2309532"/>
        <a:ext cx="221954" cy="381127"/>
      </dsp:txXfrm>
    </dsp:sp>
    <dsp:sp modelId="{8B21DED3-FC11-455E-90AE-D965D5563965}">
      <dsp:nvSpPr>
        <dsp:cNvPr id="0" name=""/>
        <dsp:cNvSpPr/>
      </dsp:nvSpPr>
      <dsp:spPr>
        <a:xfrm>
          <a:off x="1615951" y="952046"/>
          <a:ext cx="1681443" cy="16814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تحديث محتوى الموقع بشكل مباشر </a:t>
          </a:r>
        </a:p>
      </dsp:txBody>
      <dsp:txXfrm>
        <a:off x="1862193" y="1198288"/>
        <a:ext cx="1188959" cy="1188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8427F-70A0-4A4A-8B71-089BAF99C9AE}">
      <dsp:nvSpPr>
        <dsp:cNvPr id="0" name=""/>
        <dsp:cNvSpPr/>
      </dsp:nvSpPr>
      <dsp:spPr>
        <a:xfrm>
          <a:off x="4336197" y="1217966"/>
          <a:ext cx="3792745" cy="1084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682"/>
              </a:lnTo>
              <a:lnTo>
                <a:pt x="3792745" y="955682"/>
              </a:lnTo>
              <a:lnTo>
                <a:pt x="3792745" y="108405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E5589-9FEC-4410-96B9-C896A2C37508}">
      <dsp:nvSpPr>
        <dsp:cNvPr id="0" name=""/>
        <dsp:cNvSpPr/>
      </dsp:nvSpPr>
      <dsp:spPr>
        <a:xfrm>
          <a:off x="4336197" y="1217966"/>
          <a:ext cx="1984454" cy="1084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682"/>
              </a:lnTo>
              <a:lnTo>
                <a:pt x="1984454" y="955682"/>
              </a:lnTo>
              <a:lnTo>
                <a:pt x="1984454" y="108405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2E637-2B52-428F-97E5-B92DBB7544BC}">
      <dsp:nvSpPr>
        <dsp:cNvPr id="0" name=""/>
        <dsp:cNvSpPr/>
      </dsp:nvSpPr>
      <dsp:spPr>
        <a:xfrm>
          <a:off x="4336197" y="1217966"/>
          <a:ext cx="140569" cy="1084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682"/>
              </a:lnTo>
              <a:lnTo>
                <a:pt x="140569" y="955682"/>
              </a:lnTo>
              <a:lnTo>
                <a:pt x="140569" y="108405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F7B12-69D7-42E3-9B4E-2EC4502E2499}">
      <dsp:nvSpPr>
        <dsp:cNvPr id="0" name=""/>
        <dsp:cNvSpPr/>
      </dsp:nvSpPr>
      <dsp:spPr>
        <a:xfrm>
          <a:off x="2626714" y="1217966"/>
          <a:ext cx="1709483" cy="1084050"/>
        </a:xfrm>
        <a:custGeom>
          <a:avLst/>
          <a:gdLst/>
          <a:ahLst/>
          <a:cxnLst/>
          <a:rect l="0" t="0" r="0" b="0"/>
          <a:pathLst>
            <a:path>
              <a:moveTo>
                <a:pt x="1709483" y="0"/>
              </a:moveTo>
              <a:lnTo>
                <a:pt x="1709483" y="955682"/>
              </a:lnTo>
              <a:lnTo>
                <a:pt x="0" y="955682"/>
              </a:lnTo>
              <a:lnTo>
                <a:pt x="0" y="108405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778DE-ABC3-4256-945C-54095DF8D91D}">
      <dsp:nvSpPr>
        <dsp:cNvPr id="0" name=""/>
        <dsp:cNvSpPr/>
      </dsp:nvSpPr>
      <dsp:spPr>
        <a:xfrm>
          <a:off x="787896" y="1217966"/>
          <a:ext cx="3548301" cy="1084050"/>
        </a:xfrm>
        <a:custGeom>
          <a:avLst/>
          <a:gdLst/>
          <a:ahLst/>
          <a:cxnLst/>
          <a:rect l="0" t="0" r="0" b="0"/>
          <a:pathLst>
            <a:path>
              <a:moveTo>
                <a:pt x="3548301" y="0"/>
              </a:moveTo>
              <a:lnTo>
                <a:pt x="3548301" y="955682"/>
              </a:lnTo>
              <a:lnTo>
                <a:pt x="0" y="955682"/>
              </a:lnTo>
              <a:lnTo>
                <a:pt x="0" y="108405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DCE9B-EA35-44AA-8373-E79A5C1C7464}">
      <dsp:nvSpPr>
        <dsp:cNvPr id="0" name=""/>
        <dsp:cNvSpPr/>
      </dsp:nvSpPr>
      <dsp:spPr>
        <a:xfrm>
          <a:off x="1716645" y="464831"/>
          <a:ext cx="5239104" cy="75313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خطوات عمل برامج إدارة المواقع </a:t>
          </a:r>
          <a:endParaRPr lang="ar-SA" sz="3200" b="1" kern="1200" dirty="0"/>
        </a:p>
      </dsp:txBody>
      <dsp:txXfrm>
        <a:off x="1716645" y="464831"/>
        <a:ext cx="5239104" cy="753135"/>
      </dsp:txXfrm>
    </dsp:sp>
    <dsp:sp modelId="{898C3D1B-DF84-4485-9388-64CD8EC4D442}">
      <dsp:nvSpPr>
        <dsp:cNvPr id="0" name=""/>
        <dsp:cNvSpPr/>
      </dsp:nvSpPr>
      <dsp:spPr>
        <a:xfrm>
          <a:off x="2956" y="2302016"/>
          <a:ext cx="1569880" cy="153417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إدخال وتحرير محتويات الموقع </a:t>
          </a:r>
        </a:p>
      </dsp:txBody>
      <dsp:txXfrm>
        <a:off x="2956" y="2302016"/>
        <a:ext cx="1569880" cy="1534175"/>
      </dsp:txXfrm>
    </dsp:sp>
    <dsp:sp modelId="{9AF52419-43F3-4213-8281-298CBF219000}">
      <dsp:nvSpPr>
        <dsp:cNvPr id="0" name=""/>
        <dsp:cNvSpPr/>
      </dsp:nvSpPr>
      <dsp:spPr>
        <a:xfrm>
          <a:off x="1829572" y="2302016"/>
          <a:ext cx="1594282" cy="153417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تصميم أو اختيار شكل الموقع </a:t>
          </a:r>
          <a:endParaRPr lang="ar-SA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829572" y="2302016"/>
        <a:ext cx="1594282" cy="1534175"/>
      </dsp:txXfrm>
    </dsp:sp>
    <dsp:sp modelId="{31BD1F93-7B91-469A-8569-BE2C74E3DA2B}">
      <dsp:nvSpPr>
        <dsp:cNvPr id="0" name=""/>
        <dsp:cNvSpPr/>
      </dsp:nvSpPr>
      <dsp:spPr>
        <a:xfrm>
          <a:off x="3680591" y="2302016"/>
          <a:ext cx="1592351" cy="153417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تجهيز المحتوى وترتيب الموقع </a:t>
          </a:r>
          <a:endParaRPr lang="ar-SA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680591" y="2302016"/>
        <a:ext cx="1592351" cy="1534175"/>
      </dsp:txXfrm>
    </dsp:sp>
    <dsp:sp modelId="{E99A8789-518D-4AED-A89F-67E45995A2F3}">
      <dsp:nvSpPr>
        <dsp:cNvPr id="0" name=""/>
        <dsp:cNvSpPr/>
      </dsp:nvSpPr>
      <dsp:spPr>
        <a:xfrm>
          <a:off x="5529678" y="2302016"/>
          <a:ext cx="1581947" cy="153418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تجهيز قاعدة البيانات </a:t>
          </a:r>
          <a:endParaRPr lang="ar-SA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529678" y="2302016"/>
        <a:ext cx="1581947" cy="1534181"/>
      </dsp:txXfrm>
    </dsp:sp>
    <dsp:sp modelId="{B890736C-6883-4B96-B997-CB2EC1DBA1FB}">
      <dsp:nvSpPr>
        <dsp:cNvPr id="0" name=""/>
        <dsp:cNvSpPr/>
      </dsp:nvSpPr>
      <dsp:spPr>
        <a:xfrm>
          <a:off x="7368362" y="2302016"/>
          <a:ext cx="1521161" cy="153417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تثبيت البرنامج على الموقع </a:t>
          </a:r>
          <a:endParaRPr lang="ar-SA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7368362" y="2302016"/>
        <a:ext cx="1521161" cy="15341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A9818-ADEA-409E-B47B-FCB6BCD15154}">
      <dsp:nvSpPr>
        <dsp:cNvPr id="0" name=""/>
        <dsp:cNvSpPr/>
      </dsp:nvSpPr>
      <dsp:spPr>
        <a:xfrm>
          <a:off x="0" y="0"/>
          <a:ext cx="7680960" cy="7299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يكتب الكاتب المحتوى الذي يود عرضه في الموقع .</a:t>
          </a:r>
          <a:endParaRPr lang="ar-SA" sz="2000" kern="1200" dirty="0"/>
        </a:p>
      </dsp:txBody>
      <dsp:txXfrm>
        <a:off x="21379" y="21379"/>
        <a:ext cx="6831626" cy="687174"/>
      </dsp:txXfrm>
    </dsp:sp>
    <dsp:sp modelId="{4BBE8F12-32D1-47B4-AE73-0011E033EE5D}">
      <dsp:nvSpPr>
        <dsp:cNvPr id="0" name=""/>
        <dsp:cNvSpPr/>
      </dsp:nvSpPr>
      <dsp:spPr>
        <a:xfrm>
          <a:off x="643280" y="862647"/>
          <a:ext cx="7680960" cy="729932"/>
        </a:xfrm>
        <a:prstGeom prst="roundRect">
          <a:avLst>
            <a:gd name="adj" fmla="val 10000"/>
          </a:avLst>
        </a:prstGeom>
        <a:solidFill>
          <a:schemeClr val="accent4">
            <a:hueOff val="445005"/>
            <a:satOff val="5948"/>
            <a:lumOff val="28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في حالة عدم وجود رقابة على الموقع فإن المحتوى يرسل مباشرة إلى الموقع </a:t>
          </a:r>
          <a:endParaRPr lang="ar-SA" sz="2000" kern="1200" dirty="0"/>
        </a:p>
      </dsp:txBody>
      <dsp:txXfrm>
        <a:off x="664659" y="884026"/>
        <a:ext cx="6520465" cy="687174"/>
      </dsp:txXfrm>
    </dsp:sp>
    <dsp:sp modelId="{1A3BEAE8-5B19-45A4-A1C7-86E51F9A1979}">
      <dsp:nvSpPr>
        <dsp:cNvPr id="0" name=""/>
        <dsp:cNvSpPr/>
      </dsp:nvSpPr>
      <dsp:spPr>
        <a:xfrm>
          <a:off x="1276959" y="1725295"/>
          <a:ext cx="7680960" cy="729932"/>
        </a:xfrm>
        <a:prstGeom prst="roundRect">
          <a:avLst>
            <a:gd name="adj" fmla="val 10000"/>
          </a:avLst>
        </a:prstGeom>
        <a:solidFill>
          <a:schemeClr val="accent4">
            <a:hueOff val="890010"/>
            <a:satOff val="11896"/>
            <a:lumOff val="575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في حالة وجود رقابة للمحتوى فإن المحتوى يرسل إلى المسؤول عن مراجعة المحتوى ويطلق عليه المحرر .</a:t>
          </a:r>
          <a:endParaRPr lang="ar-SA" sz="2000" kern="1200" dirty="0"/>
        </a:p>
      </dsp:txBody>
      <dsp:txXfrm>
        <a:off x="1298338" y="1746674"/>
        <a:ext cx="6530066" cy="687174"/>
      </dsp:txXfrm>
    </dsp:sp>
    <dsp:sp modelId="{662A7316-C145-41C0-AB3D-7770A77E6D11}">
      <dsp:nvSpPr>
        <dsp:cNvPr id="0" name=""/>
        <dsp:cNvSpPr/>
      </dsp:nvSpPr>
      <dsp:spPr>
        <a:xfrm>
          <a:off x="1920239" y="2587942"/>
          <a:ext cx="7680960" cy="729932"/>
        </a:xfrm>
        <a:prstGeom prst="roundRect">
          <a:avLst>
            <a:gd name="adj" fmla="val 10000"/>
          </a:avLst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يراجع المحرر المحتوى ويتحقق منه, وإن كان يفي بالغرض صدق عليه وحدد القالب لعرض المحتوى فيه .</a:t>
          </a:r>
          <a:endParaRPr lang="ar-SA" sz="2400" kern="1200" dirty="0"/>
        </a:p>
      </dsp:txBody>
      <dsp:txXfrm>
        <a:off x="1941618" y="2609321"/>
        <a:ext cx="6520465" cy="687174"/>
      </dsp:txXfrm>
    </dsp:sp>
    <dsp:sp modelId="{5710ACB3-CE2F-422C-A2D1-0B432CE6B205}">
      <dsp:nvSpPr>
        <dsp:cNvPr id="0" name=""/>
        <dsp:cNvSpPr/>
      </dsp:nvSpPr>
      <dsp:spPr>
        <a:xfrm>
          <a:off x="7206503" y="559061"/>
          <a:ext cx="474456" cy="47445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kern="1200"/>
        </a:p>
      </dsp:txBody>
      <dsp:txXfrm>
        <a:off x="7313256" y="559061"/>
        <a:ext cx="260950" cy="357028"/>
      </dsp:txXfrm>
    </dsp:sp>
    <dsp:sp modelId="{B066BC03-FF7C-4B76-91B6-D6B8F7D8FF05}">
      <dsp:nvSpPr>
        <dsp:cNvPr id="0" name=""/>
        <dsp:cNvSpPr/>
      </dsp:nvSpPr>
      <dsp:spPr>
        <a:xfrm>
          <a:off x="7849784" y="1421709"/>
          <a:ext cx="474456" cy="47445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413143"/>
            <a:satOff val="16480"/>
            <a:lumOff val="1584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413143"/>
              <a:satOff val="16480"/>
              <a:lumOff val="15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kern="1200"/>
        </a:p>
      </dsp:txBody>
      <dsp:txXfrm>
        <a:off x="7956537" y="1421709"/>
        <a:ext cx="260950" cy="357028"/>
      </dsp:txXfrm>
    </dsp:sp>
    <dsp:sp modelId="{C387D833-A287-4E03-BC01-835CC9FFBB8D}">
      <dsp:nvSpPr>
        <dsp:cNvPr id="0" name=""/>
        <dsp:cNvSpPr/>
      </dsp:nvSpPr>
      <dsp:spPr>
        <a:xfrm>
          <a:off x="8483463" y="2284356"/>
          <a:ext cx="474456" cy="47445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826286"/>
            <a:satOff val="32959"/>
            <a:lumOff val="3168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826286"/>
              <a:satOff val="32959"/>
              <a:lumOff val="31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kern="1200"/>
        </a:p>
      </dsp:txBody>
      <dsp:txXfrm>
        <a:off x="8590216" y="2284356"/>
        <a:ext cx="260950" cy="3570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5F078-EC3B-4FF1-A007-D8E51254F40A}">
      <dsp:nvSpPr>
        <dsp:cNvPr id="0" name=""/>
        <dsp:cNvSpPr/>
      </dsp:nvSpPr>
      <dsp:spPr>
        <a:xfrm rot="5400000">
          <a:off x="2893523" y="100240"/>
          <a:ext cx="1511549" cy="131504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/>
            <a:t>البريد الالكتروني</a:t>
          </a:r>
          <a:endParaRPr lang="ar-SA" sz="1400" b="1" kern="1200" dirty="0"/>
        </a:p>
      </dsp:txBody>
      <dsp:txXfrm rot="-5400000">
        <a:off x="3196702" y="237539"/>
        <a:ext cx="905191" cy="1040449"/>
      </dsp:txXfrm>
    </dsp:sp>
    <dsp:sp modelId="{9C78596D-FA27-4138-9899-F9435CF57BEE}">
      <dsp:nvSpPr>
        <dsp:cNvPr id="0" name=""/>
        <dsp:cNvSpPr/>
      </dsp:nvSpPr>
      <dsp:spPr>
        <a:xfrm>
          <a:off x="4346726" y="304299"/>
          <a:ext cx="1686888" cy="906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645A2-8D56-43EE-9CFD-20A996A9EBBB}">
      <dsp:nvSpPr>
        <dsp:cNvPr id="0" name=""/>
        <dsp:cNvSpPr/>
      </dsp:nvSpPr>
      <dsp:spPr>
        <a:xfrm rot="5400000">
          <a:off x="1473271" y="100240"/>
          <a:ext cx="1511549" cy="131504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600" kern="1200"/>
        </a:p>
      </dsp:txBody>
      <dsp:txXfrm rot="-5400000">
        <a:off x="1776450" y="237539"/>
        <a:ext cx="905191" cy="1040449"/>
      </dsp:txXfrm>
    </dsp:sp>
    <dsp:sp modelId="{5D5AD12D-DEED-4D3A-A455-E4BCFC99DE74}">
      <dsp:nvSpPr>
        <dsp:cNvPr id="0" name=""/>
        <dsp:cNvSpPr/>
      </dsp:nvSpPr>
      <dsp:spPr>
        <a:xfrm rot="5400000">
          <a:off x="2180676" y="1383243"/>
          <a:ext cx="1511549" cy="131504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/>
            <a:t>المحادثة عن بعد</a:t>
          </a:r>
          <a:endParaRPr lang="ar-SA" sz="2100" b="1" kern="1200" dirty="0"/>
        </a:p>
      </dsp:txBody>
      <dsp:txXfrm rot="-5400000">
        <a:off x="2483855" y="1520542"/>
        <a:ext cx="905191" cy="1040449"/>
      </dsp:txXfrm>
    </dsp:sp>
    <dsp:sp modelId="{6D5277D4-A3D2-4CE5-9B8C-A76947C5AF90}">
      <dsp:nvSpPr>
        <dsp:cNvPr id="0" name=""/>
        <dsp:cNvSpPr/>
      </dsp:nvSpPr>
      <dsp:spPr>
        <a:xfrm>
          <a:off x="592038" y="1587302"/>
          <a:ext cx="1632473" cy="906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CEBBD5-D914-4D16-96F6-4C20A6D20020}">
      <dsp:nvSpPr>
        <dsp:cNvPr id="0" name=""/>
        <dsp:cNvSpPr/>
      </dsp:nvSpPr>
      <dsp:spPr>
        <a:xfrm rot="5400000">
          <a:off x="3600928" y="1383243"/>
          <a:ext cx="1511549" cy="131504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600" kern="1200"/>
        </a:p>
      </dsp:txBody>
      <dsp:txXfrm rot="-5400000">
        <a:off x="3904107" y="1520542"/>
        <a:ext cx="905191" cy="1040449"/>
      </dsp:txXfrm>
    </dsp:sp>
    <dsp:sp modelId="{E66277DF-6943-4068-8317-22077D30BF83}">
      <dsp:nvSpPr>
        <dsp:cNvPr id="0" name=""/>
        <dsp:cNvSpPr/>
      </dsp:nvSpPr>
      <dsp:spPr>
        <a:xfrm rot="5400000">
          <a:off x="2893523" y="2666246"/>
          <a:ext cx="1511549" cy="131504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/>
            <a:t>المشاركة مع الاخرين الصور والوثائق</a:t>
          </a:r>
          <a:endParaRPr lang="ar-SA" sz="1400" b="1" kern="1200" dirty="0"/>
        </a:p>
      </dsp:txBody>
      <dsp:txXfrm rot="-5400000">
        <a:off x="3196702" y="2803545"/>
        <a:ext cx="905191" cy="1040449"/>
      </dsp:txXfrm>
    </dsp:sp>
    <dsp:sp modelId="{AABFAF51-1025-4E44-A9DD-CEFBC66D7E95}">
      <dsp:nvSpPr>
        <dsp:cNvPr id="0" name=""/>
        <dsp:cNvSpPr/>
      </dsp:nvSpPr>
      <dsp:spPr>
        <a:xfrm>
          <a:off x="4346726" y="2870305"/>
          <a:ext cx="1686888" cy="906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E40B9-0B1C-4B4E-9E2A-5DE45ACC9A05}">
      <dsp:nvSpPr>
        <dsp:cNvPr id="0" name=""/>
        <dsp:cNvSpPr/>
      </dsp:nvSpPr>
      <dsp:spPr>
        <a:xfrm rot="5400000">
          <a:off x="1473271" y="2666246"/>
          <a:ext cx="1511549" cy="131504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600" kern="1200"/>
        </a:p>
      </dsp:txBody>
      <dsp:txXfrm rot="-5400000">
        <a:off x="1776450" y="2803545"/>
        <a:ext cx="905191" cy="1040449"/>
      </dsp:txXfrm>
    </dsp:sp>
    <dsp:sp modelId="{31F3DC61-0BB8-4571-BA39-1B8DC8606C0F}">
      <dsp:nvSpPr>
        <dsp:cNvPr id="0" name=""/>
        <dsp:cNvSpPr/>
      </dsp:nvSpPr>
      <dsp:spPr>
        <a:xfrm rot="5400000">
          <a:off x="2180676" y="3949249"/>
          <a:ext cx="1511549" cy="131504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/>
            <a:t>نشر المقاطع الصوتية والمرئية</a:t>
          </a:r>
          <a:endParaRPr lang="ar-SA" sz="1400" b="1" kern="1200" dirty="0"/>
        </a:p>
      </dsp:txBody>
      <dsp:txXfrm rot="-5400000">
        <a:off x="2483855" y="4086548"/>
        <a:ext cx="905191" cy="1040449"/>
      </dsp:txXfrm>
    </dsp:sp>
    <dsp:sp modelId="{59E6AB79-DA2C-4F41-BAAB-BBD7B7548E50}">
      <dsp:nvSpPr>
        <dsp:cNvPr id="0" name=""/>
        <dsp:cNvSpPr/>
      </dsp:nvSpPr>
      <dsp:spPr>
        <a:xfrm>
          <a:off x="592038" y="4153308"/>
          <a:ext cx="1632473" cy="906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0782A-2157-4651-B496-655A2527BC74}">
      <dsp:nvSpPr>
        <dsp:cNvPr id="0" name=""/>
        <dsp:cNvSpPr/>
      </dsp:nvSpPr>
      <dsp:spPr>
        <a:xfrm rot="5400000">
          <a:off x="3600928" y="3949249"/>
          <a:ext cx="1511549" cy="131504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600" kern="1200"/>
        </a:p>
      </dsp:txBody>
      <dsp:txXfrm rot="-5400000">
        <a:off x="3904107" y="4086548"/>
        <a:ext cx="905191" cy="10404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7A1FB-C3E5-4667-AEC2-904CB8AF43AA}">
      <dsp:nvSpPr>
        <dsp:cNvPr id="0" name=""/>
        <dsp:cNvSpPr/>
      </dsp:nvSpPr>
      <dsp:spPr>
        <a:xfrm>
          <a:off x="3020823" y="3893373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C2B591-FDFC-4DF8-B529-7EDF91C939F7}">
      <dsp:nvSpPr>
        <dsp:cNvPr id="0" name=""/>
        <dsp:cNvSpPr/>
      </dsp:nvSpPr>
      <dsp:spPr>
        <a:xfrm>
          <a:off x="2752485" y="4022548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120742"/>
                <a:satOff val="1142"/>
                <a:lumOff val="-214"/>
                <a:alphaOff val="0"/>
                <a:shade val="74000"/>
                <a:satMod val="130000"/>
                <a:lumMod val="90000"/>
              </a:schemeClr>
              <a:schemeClr val="accent3">
                <a:hueOff val="-1120742"/>
                <a:satOff val="1142"/>
                <a:lumOff val="-21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8B26A9-E940-4E0D-8AB8-15BE9616838B}">
      <dsp:nvSpPr>
        <dsp:cNvPr id="0" name=""/>
        <dsp:cNvSpPr/>
      </dsp:nvSpPr>
      <dsp:spPr>
        <a:xfrm>
          <a:off x="2471335" y="4124582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2241485"/>
                <a:satOff val="2284"/>
                <a:lumOff val="-428"/>
                <a:alphaOff val="0"/>
                <a:shade val="74000"/>
                <a:satMod val="130000"/>
                <a:lumMod val="90000"/>
              </a:schemeClr>
              <a:schemeClr val="accent3">
                <a:hueOff val="-2241485"/>
                <a:satOff val="2284"/>
                <a:lumOff val="-42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281486-AEA8-451B-BB1B-AAB44B5B9D69}">
      <dsp:nvSpPr>
        <dsp:cNvPr id="0" name=""/>
        <dsp:cNvSpPr/>
      </dsp:nvSpPr>
      <dsp:spPr>
        <a:xfrm>
          <a:off x="4309131" y="2398053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3362227"/>
                <a:satOff val="3426"/>
                <a:lumOff val="-642"/>
                <a:alphaOff val="0"/>
                <a:shade val="74000"/>
                <a:satMod val="130000"/>
                <a:lumMod val="90000"/>
              </a:schemeClr>
              <a:schemeClr val="accent3">
                <a:hueOff val="-3362227"/>
                <a:satOff val="3426"/>
                <a:lumOff val="-64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E73449-C6F3-4BC8-9E83-D0CB967DEF83}">
      <dsp:nvSpPr>
        <dsp:cNvPr id="0" name=""/>
        <dsp:cNvSpPr/>
      </dsp:nvSpPr>
      <dsp:spPr>
        <a:xfrm>
          <a:off x="4200942" y="2660927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4482970"/>
                <a:satOff val="4568"/>
                <a:lumOff val="-856"/>
                <a:alphaOff val="0"/>
                <a:shade val="74000"/>
                <a:satMod val="130000"/>
                <a:lumMod val="90000"/>
              </a:schemeClr>
              <a:schemeClr val="accent3">
                <a:hueOff val="-4482970"/>
                <a:satOff val="4568"/>
                <a:lumOff val="-85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ED956A-49B0-4E89-927B-D709422A3CB6}">
      <dsp:nvSpPr>
        <dsp:cNvPr id="0" name=""/>
        <dsp:cNvSpPr/>
      </dsp:nvSpPr>
      <dsp:spPr>
        <a:xfrm>
          <a:off x="4124070" y="419204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5603712"/>
                <a:satOff val="5710"/>
                <a:lumOff val="-1070"/>
                <a:alphaOff val="0"/>
                <a:shade val="74000"/>
                <a:satMod val="130000"/>
                <a:lumMod val="90000"/>
              </a:schemeClr>
              <a:schemeClr val="accent3">
                <a:hueOff val="-5603712"/>
                <a:satOff val="5710"/>
                <a:lumOff val="-107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25E89A-57AB-4242-9EC2-3B374C6F62E3}">
      <dsp:nvSpPr>
        <dsp:cNvPr id="0" name=""/>
        <dsp:cNvSpPr/>
      </dsp:nvSpPr>
      <dsp:spPr>
        <a:xfrm>
          <a:off x="4321943" y="293546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6724454"/>
                <a:satOff val="6852"/>
                <a:lumOff val="-1284"/>
                <a:alphaOff val="0"/>
                <a:shade val="74000"/>
                <a:satMod val="130000"/>
                <a:lumMod val="90000"/>
              </a:schemeClr>
              <a:schemeClr val="accent3">
                <a:hueOff val="-6724454"/>
                <a:satOff val="6852"/>
                <a:lumOff val="-128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7DE585-EC47-48B7-8001-55BCE3BC4C84}">
      <dsp:nvSpPr>
        <dsp:cNvPr id="0" name=""/>
        <dsp:cNvSpPr/>
      </dsp:nvSpPr>
      <dsp:spPr>
        <a:xfrm>
          <a:off x="4519816" y="167889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7845197"/>
                <a:satOff val="7994"/>
                <a:lumOff val="-1498"/>
                <a:alphaOff val="0"/>
                <a:shade val="74000"/>
                <a:satMod val="130000"/>
                <a:lumMod val="90000"/>
              </a:schemeClr>
              <a:schemeClr val="accent3">
                <a:hueOff val="-7845197"/>
                <a:satOff val="7994"/>
                <a:lumOff val="-149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1CFFE0-0A97-431D-B86B-36F1A694F7C0}">
      <dsp:nvSpPr>
        <dsp:cNvPr id="0" name=""/>
        <dsp:cNvSpPr/>
      </dsp:nvSpPr>
      <dsp:spPr>
        <a:xfrm>
          <a:off x="4717688" y="293546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8965940"/>
                <a:satOff val="9136"/>
                <a:lumOff val="-1712"/>
                <a:alphaOff val="0"/>
                <a:shade val="74000"/>
                <a:satMod val="130000"/>
                <a:lumMod val="90000"/>
              </a:schemeClr>
              <a:schemeClr val="accent3">
                <a:hueOff val="-8965940"/>
                <a:satOff val="9136"/>
                <a:lumOff val="-171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608435-81AD-4B01-9F0E-68A1A1E850A5}">
      <dsp:nvSpPr>
        <dsp:cNvPr id="0" name=""/>
        <dsp:cNvSpPr/>
      </dsp:nvSpPr>
      <dsp:spPr>
        <a:xfrm>
          <a:off x="4915561" y="419204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0086682"/>
                <a:satOff val="10278"/>
                <a:lumOff val="-1926"/>
                <a:alphaOff val="0"/>
                <a:shade val="74000"/>
                <a:satMod val="130000"/>
                <a:lumMod val="90000"/>
              </a:schemeClr>
              <a:schemeClr val="accent3">
                <a:hueOff val="-10086682"/>
                <a:satOff val="10278"/>
                <a:lumOff val="-192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341767-D310-4211-B380-3E75207CE317}">
      <dsp:nvSpPr>
        <dsp:cNvPr id="0" name=""/>
        <dsp:cNvSpPr/>
      </dsp:nvSpPr>
      <dsp:spPr>
        <a:xfrm>
          <a:off x="4519816" y="432775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1207424"/>
                <a:satOff val="11420"/>
                <a:lumOff val="-2140"/>
                <a:alphaOff val="0"/>
                <a:shade val="74000"/>
                <a:satMod val="130000"/>
                <a:lumMod val="90000"/>
              </a:schemeClr>
              <a:schemeClr val="accent3">
                <a:hueOff val="-11207424"/>
                <a:satOff val="11420"/>
                <a:lumOff val="-214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B1C756-C29B-4483-8B05-BE89A9ADABC9}">
      <dsp:nvSpPr>
        <dsp:cNvPr id="0" name=""/>
        <dsp:cNvSpPr/>
      </dsp:nvSpPr>
      <dsp:spPr>
        <a:xfrm>
          <a:off x="4519816" y="698162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2328166"/>
                <a:satOff val="12562"/>
                <a:lumOff val="-2354"/>
                <a:alphaOff val="0"/>
                <a:shade val="74000"/>
                <a:satMod val="130000"/>
                <a:lumMod val="90000"/>
              </a:schemeClr>
              <a:schemeClr val="accent3">
                <a:hueOff val="-12328166"/>
                <a:satOff val="12562"/>
                <a:lumOff val="-235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E813FC-CD61-4F08-BF35-8334A62E4967}">
      <dsp:nvSpPr>
        <dsp:cNvPr id="0" name=""/>
        <dsp:cNvSpPr/>
      </dsp:nvSpPr>
      <dsp:spPr>
        <a:xfrm>
          <a:off x="1777356" y="4427471"/>
          <a:ext cx="3070586" cy="82330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9941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مجانية الاشتراك فيها</a:t>
          </a:r>
          <a:endParaRPr lang="ar-SA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17546" y="4467661"/>
        <a:ext cx="2990206" cy="742925"/>
      </dsp:txXfrm>
    </dsp:sp>
    <dsp:sp modelId="{009B7B32-624E-43A7-8A80-833F1C8CF40E}">
      <dsp:nvSpPr>
        <dsp:cNvPr id="0" name=""/>
        <dsp:cNvSpPr/>
      </dsp:nvSpPr>
      <dsp:spPr>
        <a:xfrm>
          <a:off x="926077" y="3620249"/>
          <a:ext cx="1423544" cy="142344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73342-A421-4702-9B7C-599EB5E35734}">
      <dsp:nvSpPr>
        <dsp:cNvPr id="0" name=""/>
        <dsp:cNvSpPr/>
      </dsp:nvSpPr>
      <dsp:spPr>
        <a:xfrm>
          <a:off x="3752525" y="3358380"/>
          <a:ext cx="3070586" cy="82330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6164083"/>
                <a:satOff val="6281"/>
                <a:lumOff val="-1177"/>
                <a:alphaOff val="0"/>
                <a:shade val="74000"/>
                <a:satMod val="130000"/>
                <a:lumMod val="90000"/>
              </a:schemeClr>
              <a:schemeClr val="accent3">
                <a:hueOff val="-6164083"/>
                <a:satOff val="6281"/>
                <a:lumOff val="-117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9941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سهولة التعامل معها</a:t>
          </a:r>
          <a:endParaRPr lang="ar-SA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92715" y="3398570"/>
        <a:ext cx="2990206" cy="742925"/>
      </dsp:txXfrm>
    </dsp:sp>
    <dsp:sp modelId="{DC3AEF11-36CD-4A2D-93A3-33E4FF53C3D2}">
      <dsp:nvSpPr>
        <dsp:cNvPr id="0" name=""/>
        <dsp:cNvSpPr/>
      </dsp:nvSpPr>
      <dsp:spPr>
        <a:xfrm>
          <a:off x="2901245" y="2551158"/>
          <a:ext cx="1423544" cy="142344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2ECDA-E9D8-4E79-AE99-670B2D6056AC}">
      <dsp:nvSpPr>
        <dsp:cNvPr id="0" name=""/>
        <dsp:cNvSpPr/>
      </dsp:nvSpPr>
      <dsp:spPr>
        <a:xfrm>
          <a:off x="4659323" y="1736900"/>
          <a:ext cx="3070586" cy="82330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2328166"/>
                <a:satOff val="12562"/>
                <a:lumOff val="-2354"/>
                <a:alphaOff val="0"/>
                <a:shade val="74000"/>
                <a:satMod val="130000"/>
                <a:lumMod val="90000"/>
              </a:schemeClr>
              <a:schemeClr val="accent3">
                <a:hueOff val="-12328166"/>
                <a:satOff val="12562"/>
                <a:lumOff val="-235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9941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التواصل الفعّال بين المشتركين فيها</a:t>
          </a:r>
          <a:endParaRPr lang="ar-SA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99513" y="1777090"/>
        <a:ext cx="2990206" cy="742925"/>
      </dsp:txXfrm>
    </dsp:sp>
    <dsp:sp modelId="{576D345A-BB15-429E-8680-47EF1395E462}">
      <dsp:nvSpPr>
        <dsp:cNvPr id="0" name=""/>
        <dsp:cNvSpPr/>
      </dsp:nvSpPr>
      <dsp:spPr>
        <a:xfrm>
          <a:off x="3808043" y="929678"/>
          <a:ext cx="1423544" cy="142344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7A1FB-C3E5-4667-AEC2-904CB8AF43AA}">
      <dsp:nvSpPr>
        <dsp:cNvPr id="0" name=""/>
        <dsp:cNvSpPr/>
      </dsp:nvSpPr>
      <dsp:spPr>
        <a:xfrm>
          <a:off x="3020823" y="3893373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C2B591-FDFC-4DF8-B529-7EDF91C939F7}">
      <dsp:nvSpPr>
        <dsp:cNvPr id="0" name=""/>
        <dsp:cNvSpPr/>
      </dsp:nvSpPr>
      <dsp:spPr>
        <a:xfrm>
          <a:off x="2752485" y="4022548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120742"/>
                <a:satOff val="1142"/>
                <a:lumOff val="-214"/>
                <a:alphaOff val="0"/>
                <a:shade val="74000"/>
                <a:satMod val="130000"/>
                <a:lumMod val="90000"/>
              </a:schemeClr>
              <a:schemeClr val="accent3">
                <a:hueOff val="-1120742"/>
                <a:satOff val="1142"/>
                <a:lumOff val="-21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8B26A9-E940-4E0D-8AB8-15BE9616838B}">
      <dsp:nvSpPr>
        <dsp:cNvPr id="0" name=""/>
        <dsp:cNvSpPr/>
      </dsp:nvSpPr>
      <dsp:spPr>
        <a:xfrm>
          <a:off x="2471335" y="4124582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2241485"/>
                <a:satOff val="2284"/>
                <a:lumOff val="-428"/>
                <a:alphaOff val="0"/>
                <a:shade val="74000"/>
                <a:satMod val="130000"/>
                <a:lumMod val="90000"/>
              </a:schemeClr>
              <a:schemeClr val="accent3">
                <a:hueOff val="-2241485"/>
                <a:satOff val="2284"/>
                <a:lumOff val="-42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281486-AEA8-451B-BB1B-AAB44B5B9D69}">
      <dsp:nvSpPr>
        <dsp:cNvPr id="0" name=""/>
        <dsp:cNvSpPr/>
      </dsp:nvSpPr>
      <dsp:spPr>
        <a:xfrm>
          <a:off x="4309131" y="2398053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3362227"/>
                <a:satOff val="3426"/>
                <a:lumOff val="-642"/>
                <a:alphaOff val="0"/>
                <a:shade val="74000"/>
                <a:satMod val="130000"/>
                <a:lumMod val="90000"/>
              </a:schemeClr>
              <a:schemeClr val="accent3">
                <a:hueOff val="-3362227"/>
                <a:satOff val="3426"/>
                <a:lumOff val="-64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E73449-C6F3-4BC8-9E83-D0CB967DEF83}">
      <dsp:nvSpPr>
        <dsp:cNvPr id="0" name=""/>
        <dsp:cNvSpPr/>
      </dsp:nvSpPr>
      <dsp:spPr>
        <a:xfrm>
          <a:off x="4200942" y="2660927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4482970"/>
                <a:satOff val="4568"/>
                <a:lumOff val="-856"/>
                <a:alphaOff val="0"/>
                <a:shade val="74000"/>
                <a:satMod val="130000"/>
                <a:lumMod val="90000"/>
              </a:schemeClr>
              <a:schemeClr val="accent3">
                <a:hueOff val="-4482970"/>
                <a:satOff val="4568"/>
                <a:lumOff val="-85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ED956A-49B0-4E89-927B-D709422A3CB6}">
      <dsp:nvSpPr>
        <dsp:cNvPr id="0" name=""/>
        <dsp:cNvSpPr/>
      </dsp:nvSpPr>
      <dsp:spPr>
        <a:xfrm>
          <a:off x="4124070" y="419204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5603712"/>
                <a:satOff val="5710"/>
                <a:lumOff val="-1070"/>
                <a:alphaOff val="0"/>
                <a:shade val="74000"/>
                <a:satMod val="130000"/>
                <a:lumMod val="90000"/>
              </a:schemeClr>
              <a:schemeClr val="accent3">
                <a:hueOff val="-5603712"/>
                <a:satOff val="5710"/>
                <a:lumOff val="-107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25E89A-57AB-4242-9EC2-3B374C6F62E3}">
      <dsp:nvSpPr>
        <dsp:cNvPr id="0" name=""/>
        <dsp:cNvSpPr/>
      </dsp:nvSpPr>
      <dsp:spPr>
        <a:xfrm>
          <a:off x="4321943" y="293546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6724454"/>
                <a:satOff val="6852"/>
                <a:lumOff val="-1284"/>
                <a:alphaOff val="0"/>
                <a:shade val="74000"/>
                <a:satMod val="130000"/>
                <a:lumMod val="90000"/>
              </a:schemeClr>
              <a:schemeClr val="accent3">
                <a:hueOff val="-6724454"/>
                <a:satOff val="6852"/>
                <a:lumOff val="-128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7DE585-EC47-48B7-8001-55BCE3BC4C84}">
      <dsp:nvSpPr>
        <dsp:cNvPr id="0" name=""/>
        <dsp:cNvSpPr/>
      </dsp:nvSpPr>
      <dsp:spPr>
        <a:xfrm>
          <a:off x="4519816" y="167889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7845197"/>
                <a:satOff val="7994"/>
                <a:lumOff val="-1498"/>
                <a:alphaOff val="0"/>
                <a:shade val="74000"/>
                <a:satMod val="130000"/>
                <a:lumMod val="90000"/>
              </a:schemeClr>
              <a:schemeClr val="accent3">
                <a:hueOff val="-7845197"/>
                <a:satOff val="7994"/>
                <a:lumOff val="-149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1CFFE0-0A97-431D-B86B-36F1A694F7C0}">
      <dsp:nvSpPr>
        <dsp:cNvPr id="0" name=""/>
        <dsp:cNvSpPr/>
      </dsp:nvSpPr>
      <dsp:spPr>
        <a:xfrm>
          <a:off x="4717688" y="293546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8965940"/>
                <a:satOff val="9136"/>
                <a:lumOff val="-1712"/>
                <a:alphaOff val="0"/>
                <a:shade val="74000"/>
                <a:satMod val="130000"/>
                <a:lumMod val="90000"/>
              </a:schemeClr>
              <a:schemeClr val="accent3">
                <a:hueOff val="-8965940"/>
                <a:satOff val="9136"/>
                <a:lumOff val="-171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608435-81AD-4B01-9F0E-68A1A1E850A5}">
      <dsp:nvSpPr>
        <dsp:cNvPr id="0" name=""/>
        <dsp:cNvSpPr/>
      </dsp:nvSpPr>
      <dsp:spPr>
        <a:xfrm>
          <a:off x="4915561" y="419204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0086682"/>
                <a:satOff val="10278"/>
                <a:lumOff val="-1926"/>
                <a:alphaOff val="0"/>
                <a:shade val="74000"/>
                <a:satMod val="130000"/>
                <a:lumMod val="90000"/>
              </a:schemeClr>
              <a:schemeClr val="accent3">
                <a:hueOff val="-10086682"/>
                <a:satOff val="10278"/>
                <a:lumOff val="-192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341767-D310-4211-B380-3E75207CE317}">
      <dsp:nvSpPr>
        <dsp:cNvPr id="0" name=""/>
        <dsp:cNvSpPr/>
      </dsp:nvSpPr>
      <dsp:spPr>
        <a:xfrm>
          <a:off x="4519816" y="432775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1207424"/>
                <a:satOff val="11420"/>
                <a:lumOff val="-2140"/>
                <a:alphaOff val="0"/>
                <a:shade val="74000"/>
                <a:satMod val="130000"/>
                <a:lumMod val="90000"/>
              </a:schemeClr>
              <a:schemeClr val="accent3">
                <a:hueOff val="-11207424"/>
                <a:satOff val="11420"/>
                <a:lumOff val="-214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B1C756-C29B-4483-8B05-BE89A9ADABC9}">
      <dsp:nvSpPr>
        <dsp:cNvPr id="0" name=""/>
        <dsp:cNvSpPr/>
      </dsp:nvSpPr>
      <dsp:spPr>
        <a:xfrm>
          <a:off x="4519816" y="698162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2328166"/>
                <a:satOff val="12562"/>
                <a:lumOff val="-2354"/>
                <a:alphaOff val="0"/>
                <a:shade val="74000"/>
                <a:satMod val="130000"/>
                <a:lumMod val="90000"/>
              </a:schemeClr>
              <a:schemeClr val="accent3">
                <a:hueOff val="-12328166"/>
                <a:satOff val="12562"/>
                <a:lumOff val="-235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E813FC-CD61-4F08-BF35-8334A62E4967}">
      <dsp:nvSpPr>
        <dsp:cNvPr id="0" name=""/>
        <dsp:cNvSpPr/>
      </dsp:nvSpPr>
      <dsp:spPr>
        <a:xfrm>
          <a:off x="1777356" y="4427471"/>
          <a:ext cx="3070586" cy="82330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9941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اختصار الأفكار</a:t>
          </a:r>
          <a:endParaRPr lang="ar-SA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17546" y="4467661"/>
        <a:ext cx="2990206" cy="742925"/>
      </dsp:txXfrm>
    </dsp:sp>
    <dsp:sp modelId="{009B7B32-624E-43A7-8A80-833F1C8CF40E}">
      <dsp:nvSpPr>
        <dsp:cNvPr id="0" name=""/>
        <dsp:cNvSpPr/>
      </dsp:nvSpPr>
      <dsp:spPr>
        <a:xfrm>
          <a:off x="908154" y="3942973"/>
          <a:ext cx="1423544" cy="142344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73342-A421-4702-9B7C-599EB5E35734}">
      <dsp:nvSpPr>
        <dsp:cNvPr id="0" name=""/>
        <dsp:cNvSpPr/>
      </dsp:nvSpPr>
      <dsp:spPr>
        <a:xfrm>
          <a:off x="3752525" y="3358380"/>
          <a:ext cx="3070586" cy="82330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6164083"/>
                <a:satOff val="6281"/>
                <a:lumOff val="-1177"/>
                <a:alphaOff val="0"/>
                <a:shade val="74000"/>
                <a:satMod val="130000"/>
                <a:lumMod val="90000"/>
              </a:schemeClr>
              <a:schemeClr val="accent3">
                <a:hueOff val="-6164083"/>
                <a:satOff val="6281"/>
                <a:lumOff val="-117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9941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التفاعل مع الأحداث المحلية والعالمية بسرعة</a:t>
          </a:r>
          <a:endParaRPr lang="ar-SA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92715" y="3398570"/>
        <a:ext cx="2990206" cy="742925"/>
      </dsp:txXfrm>
    </dsp:sp>
    <dsp:sp modelId="{DC3AEF11-36CD-4A2D-93A3-33E4FF53C3D2}">
      <dsp:nvSpPr>
        <dsp:cNvPr id="0" name=""/>
        <dsp:cNvSpPr/>
      </dsp:nvSpPr>
      <dsp:spPr>
        <a:xfrm>
          <a:off x="2811590" y="2873882"/>
          <a:ext cx="1423544" cy="142344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2ECDA-E9D8-4E79-AE99-670B2D6056AC}">
      <dsp:nvSpPr>
        <dsp:cNvPr id="0" name=""/>
        <dsp:cNvSpPr/>
      </dsp:nvSpPr>
      <dsp:spPr>
        <a:xfrm>
          <a:off x="4659323" y="1736900"/>
          <a:ext cx="3070586" cy="82330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2328166"/>
                <a:satOff val="12562"/>
                <a:lumOff val="-2354"/>
                <a:alphaOff val="0"/>
                <a:shade val="74000"/>
                <a:satMod val="130000"/>
                <a:lumMod val="90000"/>
              </a:schemeClr>
              <a:schemeClr val="accent3">
                <a:hueOff val="-12328166"/>
                <a:satOff val="12562"/>
                <a:lumOff val="-235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9941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أضافة المرفقات صورة –صوت - فيديو</a:t>
          </a:r>
          <a:endParaRPr lang="ar-SA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99513" y="1777090"/>
        <a:ext cx="2990206" cy="742925"/>
      </dsp:txXfrm>
    </dsp:sp>
    <dsp:sp modelId="{576D345A-BB15-429E-8680-47EF1395E462}">
      <dsp:nvSpPr>
        <dsp:cNvPr id="0" name=""/>
        <dsp:cNvSpPr/>
      </dsp:nvSpPr>
      <dsp:spPr>
        <a:xfrm>
          <a:off x="3790107" y="1285895"/>
          <a:ext cx="1423544" cy="142344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7A1FB-C3E5-4667-AEC2-904CB8AF43AA}">
      <dsp:nvSpPr>
        <dsp:cNvPr id="0" name=""/>
        <dsp:cNvSpPr/>
      </dsp:nvSpPr>
      <dsp:spPr>
        <a:xfrm>
          <a:off x="3444123" y="3893373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C2B591-FDFC-4DF8-B529-7EDF91C939F7}">
      <dsp:nvSpPr>
        <dsp:cNvPr id="0" name=""/>
        <dsp:cNvSpPr/>
      </dsp:nvSpPr>
      <dsp:spPr>
        <a:xfrm>
          <a:off x="3175785" y="4022548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120742"/>
                <a:satOff val="1142"/>
                <a:lumOff val="-214"/>
                <a:alphaOff val="0"/>
                <a:shade val="74000"/>
                <a:satMod val="130000"/>
                <a:lumMod val="90000"/>
              </a:schemeClr>
              <a:schemeClr val="accent3">
                <a:hueOff val="-1120742"/>
                <a:satOff val="1142"/>
                <a:lumOff val="-21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8B26A9-E940-4E0D-8AB8-15BE9616838B}">
      <dsp:nvSpPr>
        <dsp:cNvPr id="0" name=""/>
        <dsp:cNvSpPr/>
      </dsp:nvSpPr>
      <dsp:spPr>
        <a:xfrm>
          <a:off x="2894635" y="4124582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2241485"/>
                <a:satOff val="2284"/>
                <a:lumOff val="-428"/>
                <a:alphaOff val="0"/>
                <a:shade val="74000"/>
                <a:satMod val="130000"/>
                <a:lumMod val="90000"/>
              </a:schemeClr>
              <a:schemeClr val="accent3">
                <a:hueOff val="-2241485"/>
                <a:satOff val="2284"/>
                <a:lumOff val="-42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281486-AEA8-451B-BB1B-AAB44B5B9D69}">
      <dsp:nvSpPr>
        <dsp:cNvPr id="0" name=""/>
        <dsp:cNvSpPr/>
      </dsp:nvSpPr>
      <dsp:spPr>
        <a:xfrm>
          <a:off x="4732432" y="2398053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3362227"/>
                <a:satOff val="3426"/>
                <a:lumOff val="-642"/>
                <a:alphaOff val="0"/>
                <a:shade val="74000"/>
                <a:satMod val="130000"/>
                <a:lumMod val="90000"/>
              </a:schemeClr>
              <a:schemeClr val="accent3">
                <a:hueOff val="-3362227"/>
                <a:satOff val="3426"/>
                <a:lumOff val="-64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E73449-C6F3-4BC8-9E83-D0CB967DEF83}">
      <dsp:nvSpPr>
        <dsp:cNvPr id="0" name=""/>
        <dsp:cNvSpPr/>
      </dsp:nvSpPr>
      <dsp:spPr>
        <a:xfrm>
          <a:off x="4624242" y="2660927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4482970"/>
                <a:satOff val="4568"/>
                <a:lumOff val="-856"/>
                <a:alphaOff val="0"/>
                <a:shade val="74000"/>
                <a:satMod val="130000"/>
                <a:lumMod val="90000"/>
              </a:schemeClr>
              <a:schemeClr val="accent3">
                <a:hueOff val="-4482970"/>
                <a:satOff val="4568"/>
                <a:lumOff val="-85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ED956A-49B0-4E89-927B-D709422A3CB6}">
      <dsp:nvSpPr>
        <dsp:cNvPr id="0" name=""/>
        <dsp:cNvSpPr/>
      </dsp:nvSpPr>
      <dsp:spPr>
        <a:xfrm>
          <a:off x="4547371" y="419204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5603712"/>
                <a:satOff val="5710"/>
                <a:lumOff val="-1070"/>
                <a:alphaOff val="0"/>
                <a:shade val="74000"/>
                <a:satMod val="130000"/>
                <a:lumMod val="90000"/>
              </a:schemeClr>
              <a:schemeClr val="accent3">
                <a:hueOff val="-5603712"/>
                <a:satOff val="5710"/>
                <a:lumOff val="-107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25E89A-57AB-4242-9EC2-3B374C6F62E3}">
      <dsp:nvSpPr>
        <dsp:cNvPr id="0" name=""/>
        <dsp:cNvSpPr/>
      </dsp:nvSpPr>
      <dsp:spPr>
        <a:xfrm>
          <a:off x="4745243" y="293546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6724454"/>
                <a:satOff val="6852"/>
                <a:lumOff val="-1284"/>
                <a:alphaOff val="0"/>
                <a:shade val="74000"/>
                <a:satMod val="130000"/>
                <a:lumMod val="90000"/>
              </a:schemeClr>
              <a:schemeClr val="accent3">
                <a:hueOff val="-6724454"/>
                <a:satOff val="6852"/>
                <a:lumOff val="-128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7DE585-EC47-48B7-8001-55BCE3BC4C84}">
      <dsp:nvSpPr>
        <dsp:cNvPr id="0" name=""/>
        <dsp:cNvSpPr/>
      </dsp:nvSpPr>
      <dsp:spPr>
        <a:xfrm>
          <a:off x="4943116" y="167889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7845197"/>
                <a:satOff val="7994"/>
                <a:lumOff val="-1498"/>
                <a:alphaOff val="0"/>
                <a:shade val="74000"/>
                <a:satMod val="130000"/>
                <a:lumMod val="90000"/>
              </a:schemeClr>
              <a:schemeClr val="accent3">
                <a:hueOff val="-7845197"/>
                <a:satOff val="7994"/>
                <a:lumOff val="-149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1CFFE0-0A97-431D-B86B-36F1A694F7C0}">
      <dsp:nvSpPr>
        <dsp:cNvPr id="0" name=""/>
        <dsp:cNvSpPr/>
      </dsp:nvSpPr>
      <dsp:spPr>
        <a:xfrm>
          <a:off x="5140989" y="293546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8965940"/>
                <a:satOff val="9136"/>
                <a:lumOff val="-1712"/>
                <a:alphaOff val="0"/>
                <a:shade val="74000"/>
                <a:satMod val="130000"/>
                <a:lumMod val="90000"/>
              </a:schemeClr>
              <a:schemeClr val="accent3">
                <a:hueOff val="-8965940"/>
                <a:satOff val="9136"/>
                <a:lumOff val="-171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608435-81AD-4B01-9F0E-68A1A1E850A5}">
      <dsp:nvSpPr>
        <dsp:cNvPr id="0" name=""/>
        <dsp:cNvSpPr/>
      </dsp:nvSpPr>
      <dsp:spPr>
        <a:xfrm>
          <a:off x="5338862" y="419204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0086682"/>
                <a:satOff val="10278"/>
                <a:lumOff val="-1926"/>
                <a:alphaOff val="0"/>
                <a:shade val="74000"/>
                <a:satMod val="130000"/>
                <a:lumMod val="90000"/>
              </a:schemeClr>
              <a:schemeClr val="accent3">
                <a:hueOff val="-10086682"/>
                <a:satOff val="10278"/>
                <a:lumOff val="-192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341767-D310-4211-B380-3E75207CE317}">
      <dsp:nvSpPr>
        <dsp:cNvPr id="0" name=""/>
        <dsp:cNvSpPr/>
      </dsp:nvSpPr>
      <dsp:spPr>
        <a:xfrm>
          <a:off x="4943116" y="432775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1207424"/>
                <a:satOff val="11420"/>
                <a:lumOff val="-2140"/>
                <a:alphaOff val="0"/>
                <a:shade val="74000"/>
                <a:satMod val="130000"/>
                <a:lumMod val="90000"/>
              </a:schemeClr>
              <a:schemeClr val="accent3">
                <a:hueOff val="-11207424"/>
                <a:satOff val="11420"/>
                <a:lumOff val="-214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B1C756-C29B-4483-8B05-BE89A9ADABC9}">
      <dsp:nvSpPr>
        <dsp:cNvPr id="0" name=""/>
        <dsp:cNvSpPr/>
      </dsp:nvSpPr>
      <dsp:spPr>
        <a:xfrm>
          <a:off x="4943116" y="698162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2328166"/>
                <a:satOff val="12562"/>
                <a:lumOff val="-2354"/>
                <a:alphaOff val="0"/>
                <a:shade val="74000"/>
                <a:satMod val="130000"/>
                <a:lumMod val="90000"/>
              </a:schemeClr>
              <a:schemeClr val="accent3">
                <a:hueOff val="-12328166"/>
                <a:satOff val="12562"/>
                <a:lumOff val="-235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E813FC-CD61-4F08-BF35-8334A62E4967}">
      <dsp:nvSpPr>
        <dsp:cNvPr id="0" name=""/>
        <dsp:cNvSpPr/>
      </dsp:nvSpPr>
      <dsp:spPr>
        <a:xfrm>
          <a:off x="2200657" y="4427471"/>
          <a:ext cx="3070586" cy="82330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9941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افضل الوسائل للتواصل مع الأصدقاء والمعارف</a:t>
          </a:r>
          <a:endParaRPr lang="ar-SA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40847" y="4467661"/>
        <a:ext cx="2990206" cy="742925"/>
      </dsp:txXfrm>
    </dsp:sp>
    <dsp:sp modelId="{009B7B32-624E-43A7-8A80-833F1C8CF40E}">
      <dsp:nvSpPr>
        <dsp:cNvPr id="0" name=""/>
        <dsp:cNvSpPr/>
      </dsp:nvSpPr>
      <dsp:spPr>
        <a:xfrm>
          <a:off x="1331455" y="3942973"/>
          <a:ext cx="1423544" cy="142344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73342-A421-4702-9B7C-599EB5E35734}">
      <dsp:nvSpPr>
        <dsp:cNvPr id="0" name=""/>
        <dsp:cNvSpPr/>
      </dsp:nvSpPr>
      <dsp:spPr>
        <a:xfrm>
          <a:off x="4175825" y="3358380"/>
          <a:ext cx="3070586" cy="82330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6164083"/>
                <a:satOff val="6281"/>
                <a:lumOff val="-1177"/>
                <a:alphaOff val="0"/>
                <a:shade val="74000"/>
                <a:satMod val="130000"/>
                <a:lumMod val="90000"/>
              </a:schemeClr>
              <a:schemeClr val="accent3">
                <a:hueOff val="-6164083"/>
                <a:satOff val="6281"/>
                <a:lumOff val="-117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9941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التواصل من خلال المحادثة السريعة عن بعد</a:t>
          </a:r>
          <a:endParaRPr lang="ar-SA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16015" y="3398570"/>
        <a:ext cx="2990206" cy="742925"/>
      </dsp:txXfrm>
    </dsp:sp>
    <dsp:sp modelId="{DC3AEF11-36CD-4A2D-93A3-33E4FF53C3D2}">
      <dsp:nvSpPr>
        <dsp:cNvPr id="0" name=""/>
        <dsp:cNvSpPr/>
      </dsp:nvSpPr>
      <dsp:spPr>
        <a:xfrm>
          <a:off x="3234891" y="2873882"/>
          <a:ext cx="1423544" cy="142344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2ECDA-E9D8-4E79-AE99-670B2D6056AC}">
      <dsp:nvSpPr>
        <dsp:cNvPr id="0" name=""/>
        <dsp:cNvSpPr/>
      </dsp:nvSpPr>
      <dsp:spPr>
        <a:xfrm>
          <a:off x="5082624" y="1736900"/>
          <a:ext cx="3070586" cy="82330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2328166"/>
                <a:satOff val="12562"/>
                <a:lumOff val="-2354"/>
                <a:alphaOff val="0"/>
                <a:shade val="74000"/>
                <a:satMod val="130000"/>
                <a:lumMod val="90000"/>
              </a:schemeClr>
              <a:schemeClr val="accent3">
                <a:hueOff val="-12328166"/>
                <a:satOff val="12562"/>
                <a:lumOff val="-235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9941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شبكة تعريفية للتعريف بالشخص ومؤهلاته </a:t>
          </a:r>
          <a:r>
            <a:rPr lang="ar-SA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واهتمامته</a:t>
          </a:r>
          <a:endParaRPr lang="ar-SA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22814" y="1777090"/>
        <a:ext cx="2990206" cy="742925"/>
      </dsp:txXfrm>
    </dsp:sp>
    <dsp:sp modelId="{576D345A-BB15-429E-8680-47EF1395E462}">
      <dsp:nvSpPr>
        <dsp:cNvPr id="0" name=""/>
        <dsp:cNvSpPr/>
      </dsp:nvSpPr>
      <dsp:spPr>
        <a:xfrm>
          <a:off x="4213407" y="1285895"/>
          <a:ext cx="1423544" cy="142344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7A1FB-C3E5-4667-AEC2-904CB8AF43AA}">
      <dsp:nvSpPr>
        <dsp:cNvPr id="0" name=""/>
        <dsp:cNvSpPr/>
      </dsp:nvSpPr>
      <dsp:spPr>
        <a:xfrm>
          <a:off x="3674405" y="3893373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C2B591-FDFC-4DF8-B529-7EDF91C939F7}">
      <dsp:nvSpPr>
        <dsp:cNvPr id="0" name=""/>
        <dsp:cNvSpPr/>
      </dsp:nvSpPr>
      <dsp:spPr>
        <a:xfrm>
          <a:off x="3406067" y="4022548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120742"/>
                <a:satOff val="1142"/>
                <a:lumOff val="-214"/>
                <a:alphaOff val="0"/>
                <a:shade val="74000"/>
                <a:satMod val="130000"/>
                <a:lumMod val="90000"/>
              </a:schemeClr>
              <a:schemeClr val="accent3">
                <a:hueOff val="-1120742"/>
                <a:satOff val="1142"/>
                <a:lumOff val="-21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8B26A9-E940-4E0D-8AB8-15BE9616838B}">
      <dsp:nvSpPr>
        <dsp:cNvPr id="0" name=""/>
        <dsp:cNvSpPr/>
      </dsp:nvSpPr>
      <dsp:spPr>
        <a:xfrm>
          <a:off x="3124917" y="4124582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2241485"/>
                <a:satOff val="2284"/>
                <a:lumOff val="-428"/>
                <a:alphaOff val="0"/>
                <a:shade val="74000"/>
                <a:satMod val="130000"/>
                <a:lumMod val="90000"/>
              </a:schemeClr>
              <a:schemeClr val="accent3">
                <a:hueOff val="-2241485"/>
                <a:satOff val="2284"/>
                <a:lumOff val="-42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281486-AEA8-451B-BB1B-AAB44B5B9D69}">
      <dsp:nvSpPr>
        <dsp:cNvPr id="0" name=""/>
        <dsp:cNvSpPr/>
      </dsp:nvSpPr>
      <dsp:spPr>
        <a:xfrm>
          <a:off x="4962713" y="2398053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3362227"/>
                <a:satOff val="3426"/>
                <a:lumOff val="-642"/>
                <a:alphaOff val="0"/>
                <a:shade val="74000"/>
                <a:satMod val="130000"/>
                <a:lumMod val="90000"/>
              </a:schemeClr>
              <a:schemeClr val="accent3">
                <a:hueOff val="-3362227"/>
                <a:satOff val="3426"/>
                <a:lumOff val="-64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E73449-C6F3-4BC8-9E83-D0CB967DEF83}">
      <dsp:nvSpPr>
        <dsp:cNvPr id="0" name=""/>
        <dsp:cNvSpPr/>
      </dsp:nvSpPr>
      <dsp:spPr>
        <a:xfrm>
          <a:off x="4854524" y="2660927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4482970"/>
                <a:satOff val="4568"/>
                <a:lumOff val="-856"/>
                <a:alphaOff val="0"/>
                <a:shade val="74000"/>
                <a:satMod val="130000"/>
                <a:lumMod val="90000"/>
              </a:schemeClr>
              <a:schemeClr val="accent3">
                <a:hueOff val="-4482970"/>
                <a:satOff val="4568"/>
                <a:lumOff val="-85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ED956A-49B0-4E89-927B-D709422A3CB6}">
      <dsp:nvSpPr>
        <dsp:cNvPr id="0" name=""/>
        <dsp:cNvSpPr/>
      </dsp:nvSpPr>
      <dsp:spPr>
        <a:xfrm>
          <a:off x="4777652" y="419204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5603712"/>
                <a:satOff val="5710"/>
                <a:lumOff val="-1070"/>
                <a:alphaOff val="0"/>
                <a:shade val="74000"/>
                <a:satMod val="130000"/>
                <a:lumMod val="90000"/>
              </a:schemeClr>
              <a:schemeClr val="accent3">
                <a:hueOff val="-5603712"/>
                <a:satOff val="5710"/>
                <a:lumOff val="-107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25E89A-57AB-4242-9EC2-3B374C6F62E3}">
      <dsp:nvSpPr>
        <dsp:cNvPr id="0" name=""/>
        <dsp:cNvSpPr/>
      </dsp:nvSpPr>
      <dsp:spPr>
        <a:xfrm>
          <a:off x="4975525" y="293546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6724454"/>
                <a:satOff val="6852"/>
                <a:lumOff val="-1284"/>
                <a:alphaOff val="0"/>
                <a:shade val="74000"/>
                <a:satMod val="130000"/>
                <a:lumMod val="90000"/>
              </a:schemeClr>
              <a:schemeClr val="accent3">
                <a:hueOff val="-6724454"/>
                <a:satOff val="6852"/>
                <a:lumOff val="-128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7DE585-EC47-48B7-8001-55BCE3BC4C84}">
      <dsp:nvSpPr>
        <dsp:cNvPr id="0" name=""/>
        <dsp:cNvSpPr/>
      </dsp:nvSpPr>
      <dsp:spPr>
        <a:xfrm>
          <a:off x="5173398" y="167889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7845197"/>
                <a:satOff val="7994"/>
                <a:lumOff val="-1498"/>
                <a:alphaOff val="0"/>
                <a:shade val="74000"/>
                <a:satMod val="130000"/>
                <a:lumMod val="90000"/>
              </a:schemeClr>
              <a:schemeClr val="accent3">
                <a:hueOff val="-7845197"/>
                <a:satOff val="7994"/>
                <a:lumOff val="-149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1CFFE0-0A97-431D-B86B-36F1A694F7C0}">
      <dsp:nvSpPr>
        <dsp:cNvPr id="0" name=""/>
        <dsp:cNvSpPr/>
      </dsp:nvSpPr>
      <dsp:spPr>
        <a:xfrm>
          <a:off x="5371270" y="293546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8965940"/>
                <a:satOff val="9136"/>
                <a:lumOff val="-1712"/>
                <a:alphaOff val="0"/>
                <a:shade val="74000"/>
                <a:satMod val="130000"/>
                <a:lumMod val="90000"/>
              </a:schemeClr>
              <a:schemeClr val="accent3">
                <a:hueOff val="-8965940"/>
                <a:satOff val="9136"/>
                <a:lumOff val="-171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608435-81AD-4B01-9F0E-68A1A1E850A5}">
      <dsp:nvSpPr>
        <dsp:cNvPr id="0" name=""/>
        <dsp:cNvSpPr/>
      </dsp:nvSpPr>
      <dsp:spPr>
        <a:xfrm>
          <a:off x="5569143" y="419204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0086682"/>
                <a:satOff val="10278"/>
                <a:lumOff val="-1926"/>
                <a:alphaOff val="0"/>
                <a:shade val="74000"/>
                <a:satMod val="130000"/>
                <a:lumMod val="90000"/>
              </a:schemeClr>
              <a:schemeClr val="accent3">
                <a:hueOff val="-10086682"/>
                <a:satOff val="10278"/>
                <a:lumOff val="-192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341767-D310-4211-B380-3E75207CE317}">
      <dsp:nvSpPr>
        <dsp:cNvPr id="0" name=""/>
        <dsp:cNvSpPr/>
      </dsp:nvSpPr>
      <dsp:spPr>
        <a:xfrm>
          <a:off x="5173398" y="432775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1207424"/>
                <a:satOff val="11420"/>
                <a:lumOff val="-2140"/>
                <a:alphaOff val="0"/>
                <a:shade val="74000"/>
                <a:satMod val="130000"/>
                <a:lumMod val="90000"/>
              </a:schemeClr>
              <a:schemeClr val="accent3">
                <a:hueOff val="-11207424"/>
                <a:satOff val="11420"/>
                <a:lumOff val="-214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B1C756-C29B-4483-8B05-BE89A9ADABC9}">
      <dsp:nvSpPr>
        <dsp:cNvPr id="0" name=""/>
        <dsp:cNvSpPr/>
      </dsp:nvSpPr>
      <dsp:spPr>
        <a:xfrm>
          <a:off x="5173398" y="698162"/>
          <a:ext cx="142354" cy="14235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2328166"/>
                <a:satOff val="12562"/>
                <a:lumOff val="-2354"/>
                <a:alphaOff val="0"/>
                <a:shade val="74000"/>
                <a:satMod val="130000"/>
                <a:lumMod val="90000"/>
              </a:schemeClr>
              <a:schemeClr val="accent3">
                <a:hueOff val="-12328166"/>
                <a:satOff val="12562"/>
                <a:lumOff val="-235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E813FC-CD61-4F08-BF35-8334A62E4967}">
      <dsp:nvSpPr>
        <dsp:cNvPr id="0" name=""/>
        <dsp:cNvSpPr/>
      </dsp:nvSpPr>
      <dsp:spPr>
        <a:xfrm>
          <a:off x="2430938" y="4427471"/>
          <a:ext cx="3070586" cy="82330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9941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المحادثة الجماعية </a:t>
          </a:r>
          <a:endParaRPr lang="ar-SA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71128" y="4467661"/>
        <a:ext cx="2990206" cy="742925"/>
      </dsp:txXfrm>
    </dsp:sp>
    <dsp:sp modelId="{009B7B32-624E-43A7-8A80-833F1C8CF40E}">
      <dsp:nvSpPr>
        <dsp:cNvPr id="0" name=""/>
        <dsp:cNvSpPr/>
      </dsp:nvSpPr>
      <dsp:spPr>
        <a:xfrm>
          <a:off x="1561736" y="3942973"/>
          <a:ext cx="1423544" cy="142344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73342-A421-4702-9B7C-599EB5E35734}">
      <dsp:nvSpPr>
        <dsp:cNvPr id="0" name=""/>
        <dsp:cNvSpPr/>
      </dsp:nvSpPr>
      <dsp:spPr>
        <a:xfrm>
          <a:off x="4406107" y="3358380"/>
          <a:ext cx="3070586" cy="82330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6164083"/>
                <a:satOff val="6281"/>
                <a:lumOff val="-1177"/>
                <a:alphaOff val="0"/>
                <a:shade val="74000"/>
                <a:satMod val="130000"/>
                <a:lumMod val="90000"/>
              </a:schemeClr>
              <a:schemeClr val="accent3">
                <a:hueOff val="-6164083"/>
                <a:satOff val="6281"/>
                <a:lumOff val="-117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9941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المشاركة في الصور والفيديو</a:t>
          </a:r>
          <a:endParaRPr lang="ar-SA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46297" y="3398570"/>
        <a:ext cx="2990206" cy="742925"/>
      </dsp:txXfrm>
    </dsp:sp>
    <dsp:sp modelId="{DC3AEF11-36CD-4A2D-93A3-33E4FF53C3D2}">
      <dsp:nvSpPr>
        <dsp:cNvPr id="0" name=""/>
        <dsp:cNvSpPr/>
      </dsp:nvSpPr>
      <dsp:spPr>
        <a:xfrm>
          <a:off x="3465172" y="2873882"/>
          <a:ext cx="1423544" cy="142344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2ECDA-E9D8-4E79-AE99-670B2D6056AC}">
      <dsp:nvSpPr>
        <dsp:cNvPr id="0" name=""/>
        <dsp:cNvSpPr/>
      </dsp:nvSpPr>
      <dsp:spPr>
        <a:xfrm>
          <a:off x="5312905" y="1736900"/>
          <a:ext cx="3070586" cy="82330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2328166"/>
                <a:satOff val="12562"/>
                <a:lumOff val="-2354"/>
                <a:alphaOff val="0"/>
                <a:shade val="74000"/>
                <a:satMod val="130000"/>
                <a:lumMod val="90000"/>
              </a:schemeClr>
              <a:schemeClr val="accent3">
                <a:hueOff val="-12328166"/>
                <a:satOff val="12562"/>
                <a:lumOff val="-235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9941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يوفر خصوصية أكثر</a:t>
          </a:r>
          <a:endParaRPr lang="ar-SA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53095" y="1777090"/>
        <a:ext cx="2990206" cy="742925"/>
      </dsp:txXfrm>
    </dsp:sp>
    <dsp:sp modelId="{576D345A-BB15-429E-8680-47EF1395E462}">
      <dsp:nvSpPr>
        <dsp:cNvPr id="0" name=""/>
        <dsp:cNvSpPr/>
      </dsp:nvSpPr>
      <dsp:spPr>
        <a:xfrm>
          <a:off x="4443689" y="1285895"/>
          <a:ext cx="1423544" cy="142344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B8D26BA-98BA-4E98-B710-02CB0FAE946F}" type="datetimeFigureOut">
              <a:rPr lang="ar-SA" smtClean="0"/>
              <a:t>25/05/37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DF161FA-00E0-419D-B471-E8FFFE886B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81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61FA-00E0-419D-B471-E8FFFE886B34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2646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61FA-00E0-419D-B471-E8FFFE886B34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4020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mtClean="0"/>
              <a:t>يد وناف</a:t>
            </a:r>
            <a:r>
              <a:rPr lang="ar-SA" b="1" smtClean="0"/>
              <a:t>ع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5328E-A355-45CA-B90B-E5F5E6E38D82}" type="slidenum">
              <a:rPr lang="ar-SA" smtClean="0">
                <a:solidFill>
                  <a:prstClr val="black"/>
                </a:solidFill>
              </a:rPr>
              <a:pPr/>
              <a:t>24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06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mtClean="0"/>
              <a:t>يد وناف</a:t>
            </a:r>
            <a:r>
              <a:rPr lang="ar-SA" b="1" smtClean="0"/>
              <a:t>ع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5328E-A355-45CA-B90B-E5F5E6E38D82}" type="slidenum">
              <a:rPr lang="ar-SA" smtClean="0">
                <a:solidFill>
                  <a:prstClr val="black"/>
                </a:solidFill>
              </a:rPr>
              <a:pPr/>
              <a:t>25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78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mtClean="0"/>
              <a:t>يد وناف</a:t>
            </a:r>
            <a:r>
              <a:rPr lang="ar-SA" b="1" smtClean="0"/>
              <a:t>ع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5328E-A355-45CA-B90B-E5F5E6E38D82}" type="slidenum">
              <a:rPr lang="ar-SA" smtClean="0">
                <a:solidFill>
                  <a:prstClr val="black"/>
                </a:solidFill>
              </a:rPr>
              <a:pPr/>
              <a:t>26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11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mtClean="0"/>
              <a:t>يد وناف</a:t>
            </a:r>
            <a:r>
              <a:rPr lang="ar-SA" b="1" smtClean="0"/>
              <a:t>ع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5328E-A355-45CA-B90B-E5F5E6E38D82}" type="slidenum">
              <a:rPr lang="ar-SA" smtClean="0">
                <a:solidFill>
                  <a:prstClr val="black"/>
                </a:solidFill>
              </a:rPr>
              <a:pPr/>
              <a:t>27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51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mtClean="0"/>
              <a:t>يد وناف</a:t>
            </a:r>
            <a:r>
              <a:rPr lang="ar-SA" b="1" smtClean="0"/>
              <a:t>ع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5328E-A355-45CA-B90B-E5F5E6E38D82}" type="slidenum">
              <a:rPr lang="ar-SA" smtClean="0">
                <a:solidFill>
                  <a:prstClr val="black"/>
                </a:solidFill>
              </a:rPr>
              <a:pPr/>
              <a:t>28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96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mtClean="0"/>
              <a:t>يد وناف</a:t>
            </a:r>
            <a:r>
              <a:rPr lang="ar-SA" b="1" smtClean="0"/>
              <a:t>ع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5328E-A355-45CA-B90B-E5F5E6E38D82}" type="slidenum">
              <a:rPr lang="ar-SA" smtClean="0">
                <a:solidFill>
                  <a:prstClr val="black"/>
                </a:solidFill>
              </a:rPr>
              <a:pPr/>
              <a:t>29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21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mtClean="0"/>
              <a:t>يد وناف</a:t>
            </a:r>
            <a:r>
              <a:rPr lang="ar-SA" b="1" smtClean="0"/>
              <a:t>ع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5328E-A355-45CA-B90B-E5F5E6E38D82}" type="slidenum">
              <a:rPr lang="ar-SA" smtClean="0">
                <a:solidFill>
                  <a:prstClr val="black"/>
                </a:solidFill>
              </a:rPr>
              <a:pPr/>
              <a:t>30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22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microsoft.com/office/2011/relationships/webextension" Target="../webextensions/webextension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opbox.com/" TargetMode="External"/><Relationship Id="rId2" Type="http://schemas.openxmlformats.org/officeDocument/2006/relationships/hyperlink" Target="http://www.scribd.com/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www.wordpress.com/" TargetMode="External"/><Relationship Id="rId4" Type="http://schemas.openxmlformats.org/officeDocument/2006/relationships/hyperlink" Target="http://www.slideshare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692398" y="1598346"/>
            <a:ext cx="6815669" cy="1515533"/>
          </a:xfrm>
        </p:spPr>
        <p:txBody>
          <a:bodyPr/>
          <a:lstStyle/>
          <a:p>
            <a:r>
              <a:rPr lang="ar-SA" sz="4800" dirty="0" smtClean="0"/>
              <a:t>إدارة المواقع والشبكات الاجتماعية</a:t>
            </a:r>
            <a:endParaRPr lang="ar-SA" sz="48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الوحدة الثالثة </a:t>
            </a:r>
            <a:endParaRPr lang="ar-SA" dirty="0"/>
          </a:p>
        </p:txBody>
      </p:sp>
      <p:pic>
        <p:nvPicPr>
          <p:cNvPr id="3074" name="Picture 2" descr="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57597"/>
            <a:ext cx="2844800" cy="1611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heconsultant1.com/wp-content/uploads/2013/08/%D8%A7%D9%84%D9%85%D8%B3%D8%AA%D8%B4%D8%A7%D8%B1-%D9%84%D8%AA%D8%B7%D9%88%D9%8A%D8%B1-%D8%A7%D9%84%D8%A3%D8%B9%D9%85%D8%A7%D9%84%D8%8C-%D8%AA%D8%B7%D9%88%D9%8A%D8%B1-%D8%A7%D9%84%D8%A3%D8%B9%D9%85%D8%A7%D9%84%D8%8C-%D8%AA%D8%B7%D9%88%D9%8A%D8%B1-%D8%A7%D9%84%D8%B4%D8%B1%D9%83%D8%A7%D8%AA%D8%8C-%D8%AE%D8%B7%D8%B7-%D8%AA%D8%B3%D9%88%D9%8A%D9%82%D9%8A%D8%A9%D8%8C-%D8%A7%D9%84%D8%AA%D8%B3%D9%88%D9%8A%D9%82-%D8%B9%D8%A8%D8%B1-%D8%A7%D9%84%D9%85%D9%88%D8%A7%D9%82%D8%B9-%D8%A7%D9%84%D8%A5%D8%AC%D8%AA%D9%85%D8%A7%D8%B9%D9%8A%D8%A9%D8%8C-%D8%A7%D9%84%D8%AA%D8%B3%D9%88%D9%8A%D9%8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91" y="3010041"/>
            <a:ext cx="3373459" cy="290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07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58899" y="2362895"/>
            <a:ext cx="4102648" cy="1371600"/>
          </a:xfrm>
        </p:spPr>
        <p:txBody>
          <a:bodyPr>
            <a:noAutofit/>
          </a:bodyPr>
          <a:lstStyle/>
          <a:p>
            <a:r>
              <a:rPr lang="ar-SA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C_KHALID" pitchFamily="2" charset="-78"/>
              </a:rPr>
              <a:t>خدمات الشبكات الاجتماعية</a:t>
            </a:r>
            <a:endParaRPr lang="ar-SA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C_KHALID" pitchFamily="2" charset="-78"/>
            </a:endParaRPr>
          </a:p>
        </p:txBody>
      </p:sp>
      <p:graphicFrame>
        <p:nvGraphicFramePr>
          <p:cNvPr id="4" name="رسم تخطيطي 3"/>
          <p:cNvGraphicFramePr/>
          <p:nvPr>
            <p:extLst/>
          </p:nvPr>
        </p:nvGraphicFramePr>
        <p:xfrm>
          <a:off x="5261547" y="659568"/>
          <a:ext cx="6625654" cy="536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128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33850" y="2512797"/>
            <a:ext cx="3718455" cy="1371600"/>
          </a:xfrm>
        </p:spPr>
        <p:txBody>
          <a:bodyPr>
            <a:noAutofit/>
          </a:bodyPr>
          <a:lstStyle/>
          <a:p>
            <a:r>
              <a:rPr lang="ar-SA" sz="6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C_KHALID" pitchFamily="2" charset="-78"/>
              </a:rPr>
              <a:t>مزايا الشبكات الاجتماعية </a:t>
            </a:r>
          </a:p>
        </p:txBody>
      </p:sp>
      <p:graphicFrame>
        <p:nvGraphicFramePr>
          <p:cNvPr id="5" name="رسم تخطيطي 4"/>
          <p:cNvGraphicFramePr/>
          <p:nvPr>
            <p:extLst/>
          </p:nvPr>
        </p:nvGraphicFramePr>
        <p:xfrm>
          <a:off x="3536013" y="489263"/>
          <a:ext cx="865598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040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4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C_KHALID" pitchFamily="2" charset="-78"/>
              </a:rPr>
              <a:t>أهم الشبكات الاجتماعية على شبكة الانترنت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98" y="2953656"/>
            <a:ext cx="2857500" cy="245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22" y="2753631"/>
            <a:ext cx="2857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81" y="3272743"/>
            <a:ext cx="1819275" cy="181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181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B0F0"/>
                </a:solidFill>
              </a:rPr>
              <a:t>تويتر </a:t>
            </a:r>
            <a:r>
              <a:rPr lang="en-US" dirty="0" smtClean="0">
                <a:solidFill>
                  <a:srgbClr val="00B0F0"/>
                </a:solidFill>
              </a:rPr>
              <a:t>Twitter</a:t>
            </a:r>
            <a:endParaRPr lang="ar-SA" dirty="0">
              <a:solidFill>
                <a:srgbClr val="00B0F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75" y="776298"/>
            <a:ext cx="1994807" cy="1715534"/>
          </a:xfrm>
        </p:spPr>
      </p:pic>
      <p:grpSp>
        <p:nvGrpSpPr>
          <p:cNvPr id="8" name="مجموعة 7"/>
          <p:cNvGrpSpPr/>
          <p:nvPr/>
        </p:nvGrpSpPr>
        <p:grpSpPr>
          <a:xfrm>
            <a:off x="12192000" y="2308134"/>
            <a:ext cx="3625082" cy="3117571"/>
            <a:chOff x="7249885" y="2308134"/>
            <a:chExt cx="3625082" cy="3117571"/>
          </a:xfrm>
        </p:grpSpPr>
        <p:pic>
          <p:nvPicPr>
            <p:cNvPr id="3" name="صورة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9885" y="2308134"/>
              <a:ext cx="3625082" cy="3117571"/>
            </a:xfrm>
            <a:prstGeom prst="rect">
              <a:avLst/>
            </a:prstGeom>
          </p:spPr>
        </p:pic>
        <p:sp>
          <p:nvSpPr>
            <p:cNvPr id="7" name="مربع نص 6"/>
            <p:cNvSpPr txBox="1"/>
            <p:nvPr/>
          </p:nvSpPr>
          <p:spPr>
            <a:xfrm>
              <a:off x="8118862" y="3811394"/>
              <a:ext cx="188712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ماهو</a:t>
              </a:r>
              <a:r>
                <a:rPr lang="ar-SA" sz="2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التويتر ؟</a:t>
              </a:r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-3625082" y="2308134"/>
            <a:ext cx="3625082" cy="3117571"/>
            <a:chOff x="6077416" y="2363660"/>
            <a:chExt cx="3625082" cy="3117571"/>
          </a:xfrm>
        </p:grpSpPr>
        <p:pic>
          <p:nvPicPr>
            <p:cNvPr id="10" name="صورة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416" y="2363660"/>
              <a:ext cx="3625082" cy="3117571"/>
            </a:xfrm>
            <a:prstGeom prst="rect">
              <a:avLst/>
            </a:prstGeom>
          </p:spPr>
        </p:pic>
        <p:sp>
          <p:nvSpPr>
            <p:cNvPr id="11" name="مربع نص 10"/>
            <p:cNvSpPr txBox="1"/>
            <p:nvPr/>
          </p:nvSpPr>
          <p:spPr>
            <a:xfrm>
              <a:off x="6946393" y="3866919"/>
              <a:ext cx="188712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بماذا يخدمنا ؟</a:t>
              </a:r>
              <a:endParaRPr lang="ar-SA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31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42995 -0.0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0.4112 -0.008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B0F0"/>
                </a:solidFill>
              </a:rPr>
              <a:t>تويتر </a:t>
            </a:r>
            <a:r>
              <a:rPr lang="en-US" dirty="0" smtClean="0">
                <a:solidFill>
                  <a:srgbClr val="00B0F0"/>
                </a:solidFill>
              </a:rPr>
              <a:t>Twitter</a:t>
            </a:r>
            <a:endParaRPr lang="ar-SA" dirty="0">
              <a:solidFill>
                <a:srgbClr val="00B0F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776298"/>
            <a:ext cx="1994807" cy="1715534"/>
          </a:xfrm>
        </p:spPr>
      </p:pic>
      <p:sp>
        <p:nvSpPr>
          <p:cNvPr id="5" name="مستطيل 4"/>
          <p:cNvSpPr/>
          <p:nvPr/>
        </p:nvSpPr>
        <p:spPr>
          <a:xfrm>
            <a:off x="1494971" y="2989943"/>
            <a:ext cx="9202057" cy="16256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أشهر شبكات التواصل الاجتماعي على شبكة الانترنت التي تتيح التدوين المصغر بين الأفراد بحد أقصى (14) حرفاً </a:t>
            </a:r>
            <a:r>
              <a:rPr lang="ar-SA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للتدوينة</a:t>
            </a:r>
            <a:r>
              <a:rPr lang="ar-SA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الواحدة</a:t>
            </a:r>
            <a:endParaRPr lang="ar-SA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2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33850" y="2512797"/>
            <a:ext cx="3718455" cy="1371600"/>
          </a:xfrm>
        </p:spPr>
        <p:txBody>
          <a:bodyPr>
            <a:noAutofit/>
          </a:bodyPr>
          <a:lstStyle/>
          <a:p>
            <a:r>
              <a:rPr lang="ar-SA" sz="6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C_KHALID" pitchFamily="2" charset="-78"/>
              </a:rPr>
              <a:t>مزايا </a:t>
            </a:r>
            <a:r>
              <a:rPr lang="ar-SA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C_KHALID" pitchFamily="2" charset="-78"/>
              </a:rPr>
              <a:t>التويتر</a:t>
            </a:r>
            <a:br>
              <a:rPr lang="ar-SA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C_KHALID" pitchFamily="2" charset="-78"/>
              </a:rPr>
            </a:b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C_KHALID" pitchFamily="2" charset="-78"/>
              </a:rPr>
              <a:t>Twitter </a:t>
            </a:r>
            <a:endParaRPr lang="ar-SA" sz="6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C_KHALID" pitchFamily="2" charset="-78"/>
            </a:endParaRPr>
          </a:p>
        </p:txBody>
      </p:sp>
      <p:graphicFrame>
        <p:nvGraphicFramePr>
          <p:cNvPr id="5" name="رسم تخطيطي 4"/>
          <p:cNvGraphicFramePr/>
          <p:nvPr>
            <p:extLst/>
          </p:nvPr>
        </p:nvGraphicFramePr>
        <p:xfrm>
          <a:off x="3536013" y="489263"/>
          <a:ext cx="865598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67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B0F0"/>
                </a:solidFill>
              </a:rPr>
              <a:t>أهم الرموز المستخدمة في </a:t>
            </a:r>
            <a:r>
              <a:rPr lang="en-US" dirty="0" smtClean="0">
                <a:solidFill>
                  <a:srgbClr val="00B0F0"/>
                </a:solidFill>
              </a:rPr>
              <a:t>Twitter</a:t>
            </a:r>
            <a:endParaRPr lang="ar-SA" dirty="0">
              <a:solidFill>
                <a:srgbClr val="00B0F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" y="776298"/>
            <a:ext cx="1994807" cy="1715534"/>
          </a:xfr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07" y="616703"/>
            <a:ext cx="10880586" cy="5514273"/>
          </a:xfrm>
          <a:prstGeom prst="rect">
            <a:avLst/>
          </a:prstGeom>
        </p:spPr>
      </p:pic>
      <p:sp>
        <p:nvSpPr>
          <p:cNvPr id="7" name="وسيلة شرح مستطيلة مستديرة الزوايا 6"/>
          <p:cNvSpPr/>
          <p:nvPr/>
        </p:nvSpPr>
        <p:spPr>
          <a:xfrm>
            <a:off x="8484433" y="2491832"/>
            <a:ext cx="1139252" cy="1364104"/>
          </a:xfrm>
          <a:prstGeom prst="wedgeRoundRect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التغريدة</a:t>
            </a:r>
            <a:endParaRPr lang="ar-S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Tweet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وسيلة شرح مستطيلة مستديرة الزوايا 7"/>
          <p:cNvSpPr/>
          <p:nvPr/>
        </p:nvSpPr>
        <p:spPr>
          <a:xfrm>
            <a:off x="7285220" y="2359119"/>
            <a:ext cx="1636426" cy="1364104"/>
          </a:xfrm>
          <a:prstGeom prst="wedgeRoundRectCallout">
            <a:avLst>
              <a:gd name="adj1" fmla="val 3900"/>
              <a:gd name="adj2" fmla="val 67995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المتابَع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وسيلة شرح مستطيلة مستديرة الزوايا 8"/>
          <p:cNvSpPr/>
          <p:nvPr/>
        </p:nvSpPr>
        <p:spPr>
          <a:xfrm>
            <a:off x="5794835" y="2402258"/>
            <a:ext cx="1636426" cy="1364104"/>
          </a:xfrm>
          <a:prstGeom prst="wedgeRoundRectCallout">
            <a:avLst>
              <a:gd name="adj1" fmla="val 57030"/>
              <a:gd name="adj2" fmla="val 6689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المتابِعين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Followers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وسيلة شرح مستطيلة مستديرة الزوايا 9"/>
          <p:cNvSpPr/>
          <p:nvPr/>
        </p:nvSpPr>
        <p:spPr>
          <a:xfrm>
            <a:off x="5794835" y="4155839"/>
            <a:ext cx="1636426" cy="1364104"/>
          </a:xfrm>
          <a:prstGeom prst="wedgeRoundRectCallout">
            <a:avLst>
              <a:gd name="adj1" fmla="val 57030"/>
              <a:gd name="adj2" fmla="val 6689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إعادة نشر </a:t>
            </a:r>
            <a:r>
              <a:rPr lang="ar-S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التغريدة</a:t>
            </a:r>
            <a:endParaRPr lang="ar-S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Retweet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وسيلة شرح مستطيلة مستديرة الزوايا 11"/>
          <p:cNvSpPr/>
          <p:nvPr/>
        </p:nvSpPr>
        <p:spPr>
          <a:xfrm>
            <a:off x="8665564" y="4301128"/>
            <a:ext cx="1636426" cy="1364104"/>
          </a:xfrm>
          <a:prstGeom prst="wedgeRoundRectCallout">
            <a:avLst>
              <a:gd name="adj1" fmla="val -65718"/>
              <a:gd name="adj2" fmla="val 53709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الرد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Reply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947" y="4681806"/>
            <a:ext cx="2420036" cy="983425"/>
          </a:xfrm>
          <a:prstGeom prst="rect">
            <a:avLst/>
          </a:prstGeom>
        </p:spPr>
      </p:pic>
      <p:sp>
        <p:nvSpPr>
          <p:cNvPr id="11" name="وسيلة شرح مستطيلة مستديرة الزوايا 10"/>
          <p:cNvSpPr/>
          <p:nvPr/>
        </p:nvSpPr>
        <p:spPr>
          <a:xfrm>
            <a:off x="2795423" y="3793921"/>
            <a:ext cx="1636426" cy="1364104"/>
          </a:xfrm>
          <a:prstGeom prst="wedgeRoundRectCallout">
            <a:avLst>
              <a:gd name="adj1" fmla="val 57030"/>
              <a:gd name="adj2" fmla="val 6689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إشارة إلى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Mention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وسيلة شرح مستطيلة مستديرة الزوايا 13"/>
          <p:cNvSpPr/>
          <p:nvPr/>
        </p:nvSpPr>
        <p:spPr>
          <a:xfrm>
            <a:off x="1360059" y="3916571"/>
            <a:ext cx="1636426" cy="1364104"/>
          </a:xfrm>
          <a:prstGeom prst="wedgeRoundRectCallout">
            <a:avLst>
              <a:gd name="adj1" fmla="val 57030"/>
              <a:gd name="adj2" fmla="val 6689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وسم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Hashtag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449305" y="530641"/>
            <a:ext cx="3164331" cy="1645152"/>
            <a:chOff x="687397" y="640849"/>
            <a:chExt cx="3164331" cy="1645152"/>
          </a:xfrm>
        </p:grpSpPr>
        <p:sp>
          <p:nvSpPr>
            <p:cNvPr id="16" name="عنوان 1"/>
            <p:cNvSpPr txBox="1">
              <a:spLocks/>
            </p:cNvSpPr>
            <p:nvPr/>
          </p:nvSpPr>
          <p:spPr>
            <a:xfrm>
              <a:off x="1852385" y="1649388"/>
              <a:ext cx="1999343" cy="3771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/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ctr" defTabSz="457200" rtl="1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rtl="1" eaLnBrk="1" hangingPunct="1">
                <a:defRPr>
                  <a:solidFill>
                    <a:schemeClr val="tx2"/>
                  </a:solidFill>
                </a:defRPr>
              </a:lvl2pPr>
              <a:lvl3pPr rtl="1" eaLnBrk="1" hangingPunct="1">
                <a:defRPr>
                  <a:solidFill>
                    <a:schemeClr val="tx2"/>
                  </a:solidFill>
                </a:defRPr>
              </a:lvl3pPr>
              <a:lvl4pPr rtl="1" eaLnBrk="1" hangingPunct="1">
                <a:defRPr>
                  <a:solidFill>
                    <a:schemeClr val="tx2"/>
                  </a:solidFill>
                </a:defRPr>
              </a:lvl4pPr>
              <a:lvl5pPr rtl="1" eaLnBrk="1" hangingPunct="1">
                <a:defRPr>
                  <a:solidFill>
                    <a:schemeClr val="tx2"/>
                  </a:solidFill>
                </a:defRPr>
              </a:lvl5pPr>
              <a:lvl6pPr rtl="1" eaLnBrk="1" hangingPunct="1">
                <a:defRPr>
                  <a:solidFill>
                    <a:schemeClr val="tx2"/>
                  </a:solidFill>
                </a:defRPr>
              </a:lvl6pPr>
              <a:lvl7pPr rtl="1" eaLnBrk="1" hangingPunct="1">
                <a:defRPr>
                  <a:solidFill>
                    <a:schemeClr val="tx2"/>
                  </a:solidFill>
                </a:defRPr>
              </a:lvl7pPr>
              <a:lvl8pPr rtl="1" eaLnBrk="1" hangingPunct="1">
                <a:defRPr>
                  <a:solidFill>
                    <a:schemeClr val="tx2"/>
                  </a:solidFill>
                </a:defRPr>
              </a:lvl8pPr>
              <a:lvl9pPr rtl="1"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ar-SA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فكر –زاوج- شارك</a:t>
              </a:r>
              <a:endParaRPr lang="ar-SA" sz="20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17" name="Picture 4" descr="http://wp.alfahaid.com/wp-content/uploads/2014/07/Brain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7397" y="640849"/>
              <a:ext cx="1446204" cy="1645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933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169158"/>
            <a:ext cx="9771288" cy="4924425"/>
          </a:xfrm>
          <a:prstGeom prst="rect">
            <a:avLst/>
          </a:prstGeom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1852385" y="1649388"/>
            <a:ext cx="1999343" cy="37716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ar-SA" sz="2000" b="1" dirty="0" smtClean="0">
                <a:solidFill>
                  <a:schemeClr val="accent4">
                    <a:lumMod val="75000"/>
                  </a:schemeClr>
                </a:solidFill>
              </a:rPr>
              <a:t>إثراء</a:t>
            </a:r>
            <a:endParaRPr lang="ar-SA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Picture 4" descr="http://wp.alfahaid.com/wp-content/uploads/2014/07/Brai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397" y="640849"/>
            <a:ext cx="1446204" cy="164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5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E299C"/>
                </a:solidFill>
              </a:rPr>
              <a:t>فيس بوك </a:t>
            </a:r>
            <a:r>
              <a:rPr lang="en-US" dirty="0" err="1" smtClean="0">
                <a:solidFill>
                  <a:srgbClr val="0E299C"/>
                </a:solidFill>
              </a:rPr>
              <a:t>FaceBook</a:t>
            </a:r>
            <a:endParaRPr lang="ar-SA" dirty="0">
              <a:solidFill>
                <a:srgbClr val="0E299C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78" y="803575"/>
            <a:ext cx="1660979" cy="1660979"/>
          </a:xfrm>
        </p:spPr>
      </p:pic>
      <p:sp>
        <p:nvSpPr>
          <p:cNvPr id="5" name="مستطيل 4"/>
          <p:cNvSpPr/>
          <p:nvPr/>
        </p:nvSpPr>
        <p:spPr>
          <a:xfrm>
            <a:off x="6478291" y="2637094"/>
            <a:ext cx="4094750" cy="838138"/>
          </a:xfrm>
          <a:prstGeom prst="rect">
            <a:avLst/>
          </a:prstGeom>
          <a:solidFill>
            <a:srgbClr val="4632BE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ماهو</a:t>
            </a:r>
            <a:r>
              <a:rPr lang="ar-SA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الفيس بوك ؟ </a:t>
            </a:r>
            <a:endParaRPr lang="ar-SA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944186" y="3653787"/>
            <a:ext cx="4094750" cy="838138"/>
          </a:xfrm>
          <a:prstGeom prst="rect">
            <a:avLst/>
          </a:prstGeom>
          <a:solidFill>
            <a:srgbClr val="4632BE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بماذا يخدمنا ؟</a:t>
            </a:r>
            <a:endParaRPr lang="ar-SA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966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E299C"/>
                </a:solidFill>
              </a:rPr>
              <a:t>فيس بوك </a:t>
            </a:r>
            <a:r>
              <a:rPr lang="en-US" dirty="0" err="1" smtClean="0">
                <a:solidFill>
                  <a:srgbClr val="0E299C"/>
                </a:solidFill>
              </a:rPr>
              <a:t>FaceBook</a:t>
            </a:r>
            <a:endParaRPr lang="ar-SA" dirty="0">
              <a:solidFill>
                <a:srgbClr val="0E299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494971" y="2989943"/>
            <a:ext cx="9202057" cy="1625600"/>
          </a:xfrm>
          <a:prstGeom prst="rect">
            <a:avLst/>
          </a:prstGeom>
          <a:solidFill>
            <a:srgbClr val="4632BE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أشهر شبكات التواصل الاجتماعي المجانية تهدف إلى التواصل والتفاعل من خلال تعريف الفرد بنفسه واهتماماته وتبادل الرسائل ومشاركة الصور والملفات مع الآخرين .</a:t>
            </a:r>
            <a:endParaRPr lang="ar-SA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عنصر نائب للمحتوى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78" y="803575"/>
            <a:ext cx="1660979" cy="166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5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25602" y="1076851"/>
            <a:ext cx="1460498" cy="35348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ar-SA" sz="2000" dirty="0" smtClean="0"/>
              <a:t>مقطع فيديو</a:t>
            </a:r>
            <a:endParaRPr lang="ar-SA" sz="2000" dirty="0"/>
          </a:p>
        </p:txBody>
      </p:sp>
      <p:pic>
        <p:nvPicPr>
          <p:cNvPr id="4" name="ScreenCapture_06-05-37 07.51.49 م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7114" y="1430336"/>
            <a:ext cx="8869427" cy="4988456"/>
          </a:xfrm>
        </p:spPr>
      </p:pic>
      <p:pic>
        <p:nvPicPr>
          <p:cNvPr id="4098" name="Picture 2" descr="http://screenshots.en.sftcdn.net/en/scrn/52000/52214/windows-media-player-01-535x53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7" y="637643"/>
            <a:ext cx="1231901" cy="123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95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33850" y="2512797"/>
            <a:ext cx="4252550" cy="1371600"/>
          </a:xfrm>
        </p:spPr>
        <p:txBody>
          <a:bodyPr>
            <a:noAutofit/>
          </a:bodyPr>
          <a:lstStyle/>
          <a:p>
            <a:r>
              <a:rPr lang="ar-SA" sz="6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C_KHALID" pitchFamily="2" charset="-78"/>
              </a:rPr>
              <a:t>مزايا </a:t>
            </a:r>
            <a:r>
              <a:rPr lang="ar-SA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C_KHALID" pitchFamily="2" charset="-78"/>
              </a:rPr>
              <a:t>الفيس بوك</a:t>
            </a:r>
            <a:br>
              <a:rPr lang="ar-SA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C_KHALID" pitchFamily="2" charset="-78"/>
              </a:rPr>
            </a:b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C_KHALID" pitchFamily="2" charset="-78"/>
              </a:rPr>
              <a:t>FaceBook</a:t>
            </a:r>
            <a:endParaRPr lang="ar-SA" sz="6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C_KHALID" pitchFamily="2" charset="-78"/>
            </a:endParaRPr>
          </a:p>
        </p:txBody>
      </p:sp>
      <p:graphicFrame>
        <p:nvGraphicFramePr>
          <p:cNvPr id="5" name="رسم تخطيطي 4"/>
          <p:cNvGraphicFramePr/>
          <p:nvPr>
            <p:extLst/>
          </p:nvPr>
        </p:nvGraphicFramePr>
        <p:xfrm>
          <a:off x="2689413" y="489263"/>
          <a:ext cx="950258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949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4">
                    <a:lumMod val="75000"/>
                  </a:schemeClr>
                </a:solidFill>
              </a:rPr>
              <a:t>جوجل بلس </a:t>
            </a:r>
            <a:endParaRPr lang="ar-SA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29" y="982132"/>
            <a:ext cx="1155822" cy="1155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ستطيل 3"/>
          <p:cNvSpPr/>
          <p:nvPr/>
        </p:nvSpPr>
        <p:spPr>
          <a:xfrm>
            <a:off x="1494971" y="2989943"/>
            <a:ext cx="9202057" cy="1625600"/>
          </a:xfrm>
          <a:prstGeom prst="rect">
            <a:avLst/>
          </a:prstGeom>
          <a:solidFill>
            <a:srgbClr val="D6471A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تعد من شبكات التواصل الاجتماعية وتقدم مجموعة من الخدمات لمستخدمي بريد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</a:t>
            </a:r>
            <a:r>
              <a:rPr lang="ar-SA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مثل المشاركة في الصور والصوتيات والفيديو وغيرها </a:t>
            </a:r>
            <a:endParaRPr lang="ar-SA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324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33850" y="2512797"/>
            <a:ext cx="4252550" cy="1371600"/>
          </a:xfrm>
        </p:spPr>
        <p:txBody>
          <a:bodyPr>
            <a:noAutofit/>
          </a:bodyPr>
          <a:lstStyle/>
          <a:p>
            <a:r>
              <a:rPr lang="ar-SA" sz="6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C_KHALID" pitchFamily="2" charset="-78"/>
              </a:rPr>
              <a:t>مزايا </a:t>
            </a:r>
            <a:r>
              <a:rPr lang="ar-SA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C_KHALID" pitchFamily="2" charset="-78"/>
              </a:rPr>
              <a:t>جوجل بلس</a:t>
            </a:r>
            <a:br>
              <a:rPr lang="ar-SA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C_KHALID" pitchFamily="2" charset="-78"/>
              </a:rPr>
            </a:b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C_KHALID" pitchFamily="2" charset="-78"/>
              </a:rPr>
              <a:t>Google+</a:t>
            </a:r>
            <a:endParaRPr lang="ar-SA" sz="6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C_KHALID" pitchFamily="2" charset="-78"/>
            </a:endParaRPr>
          </a:p>
        </p:txBody>
      </p:sp>
      <p:graphicFrame>
        <p:nvGraphicFramePr>
          <p:cNvPr id="5" name="رسم تخطيطي 4"/>
          <p:cNvGraphicFramePr/>
          <p:nvPr>
            <p:extLst/>
          </p:nvPr>
        </p:nvGraphicFramePr>
        <p:xfrm>
          <a:off x="2228850" y="489263"/>
          <a:ext cx="996315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66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C_KHALID" pitchFamily="2" charset="-78"/>
              </a:rPr>
              <a:t>نصائح حول استخدام شبكات التواصل الاجتماعي</a:t>
            </a:r>
          </a:p>
        </p:txBody>
      </p:sp>
      <p:sp>
        <p:nvSpPr>
          <p:cNvPr id="7" name="عنصر نائب للمحتوى 6"/>
          <p:cNvSpPr txBox="1">
            <a:spLocks noGrp="1"/>
          </p:cNvSpPr>
          <p:nvPr>
            <p:ph idx="1"/>
          </p:nvPr>
        </p:nvSpPr>
        <p:spPr>
          <a:xfrm>
            <a:off x="1295402" y="2467285"/>
            <a:ext cx="9601196" cy="374705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r-SA" sz="1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عدم تجاوز حدود الخالق سبحانه وتعالى بامتهان أو تعد أو استهتار او تدنيس للمقدسات و الثوابت 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r-SA" sz="1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عدم تجاوز حدود المخلوق بالشتم و التشهير و التكفير أو القذف و التعدي على حقوقهم 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r-SA" sz="1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توظيف هذه الشبكات في نشر كل ما هو مفيد ونافع 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r-SA" sz="1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احترام الآخرين و مراعاة آدب الحوار وقبول الرأي الآخر 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r-SA" sz="1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عدم إرسال الصور و المقاطع المحرمة وكل ما هو فاحش ومنكر مما لا يرضي الله 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r-SA" sz="1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عدم نشر البدع و الخرافات و الإشاعات و الكلام الكاذب 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r-SA" sz="1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التأكد من صحة الأحاديث و الأدعية قبل إرسالها .</a:t>
            </a:r>
          </a:p>
        </p:txBody>
      </p:sp>
    </p:spTree>
    <p:extLst>
      <p:ext uri="{BB962C8B-B14F-4D97-AF65-F5344CB8AC3E}">
        <p14:creationId xmlns:p14="http://schemas.microsoft.com/office/powerpoint/2010/main" val="132661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279577" y="1663031"/>
            <a:ext cx="7704855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b="1" dirty="0">
                <a:solidFill>
                  <a:prstClr val="black"/>
                </a:solidFill>
              </a:rPr>
              <a:t>المدونة : </a:t>
            </a:r>
            <a:r>
              <a:rPr lang="ar-SA" b="1" dirty="0">
                <a:solidFill>
                  <a:srgbClr val="C00000"/>
                </a:solidFill>
              </a:rPr>
              <a:t>تطبيق من تطبيقات الشبكة العالمية تُكتب فيها التدوينات لنقل الأخبار أو التعبير عن الأفكار وتسجيل المذكرات ، ويتولى صاحب المدونة إدارتها وإضافة النصوص والوثائق والوسائط المتعددة من صور ومقاطع صوتية ومرئية مع إمكانية الحذف والتعديل</a:t>
            </a:r>
            <a:r>
              <a:rPr lang="ar-SA" b="1" dirty="0">
                <a:solidFill>
                  <a:prstClr val="black"/>
                </a:solidFill>
              </a:rPr>
              <a:t> ، وتنشر التدوينات في المدونة وفق تصنيفات يحددها صاحب المدونة مع أرشفتها آلياً حسب تاريخ النشر.</a:t>
            </a:r>
          </a:p>
          <a:p>
            <a:pPr algn="just">
              <a:lnSpc>
                <a:spcPct val="150000"/>
              </a:lnSpc>
            </a:pPr>
            <a:r>
              <a:rPr lang="ar-SA" b="1" dirty="0">
                <a:solidFill>
                  <a:prstClr val="black"/>
                </a:solidFill>
              </a:rPr>
              <a:t>وللمدونات أنواع مختلفة منه :</a:t>
            </a:r>
          </a:p>
          <a:p>
            <a:pPr algn="just">
              <a:lnSpc>
                <a:spcPct val="150000"/>
              </a:lnSpc>
            </a:pPr>
            <a:r>
              <a:rPr lang="ar-SA" b="1" dirty="0">
                <a:solidFill>
                  <a:prstClr val="black"/>
                </a:solidFill>
              </a:rPr>
              <a:t>1 ) مدونات الأخبار :  لنشر الأخبار العاجلة المحلية والعالمية.</a:t>
            </a:r>
          </a:p>
          <a:p>
            <a:pPr algn="just">
              <a:lnSpc>
                <a:spcPct val="150000"/>
              </a:lnSpc>
            </a:pPr>
            <a:r>
              <a:rPr lang="ar-SA" b="1" dirty="0">
                <a:solidFill>
                  <a:prstClr val="black"/>
                </a:solidFill>
              </a:rPr>
              <a:t>2 ) المدونات الشخصية.</a:t>
            </a:r>
          </a:p>
          <a:p>
            <a:pPr algn="just">
              <a:lnSpc>
                <a:spcPct val="150000"/>
              </a:lnSpc>
            </a:pPr>
            <a:r>
              <a:rPr lang="ar-SA" b="1" dirty="0">
                <a:solidFill>
                  <a:prstClr val="black"/>
                </a:solidFill>
              </a:rPr>
              <a:t>3 ) مدونات المذكرات اليومية.</a:t>
            </a:r>
          </a:p>
          <a:p>
            <a:pPr algn="just">
              <a:lnSpc>
                <a:spcPct val="150000"/>
              </a:lnSpc>
            </a:pPr>
            <a:r>
              <a:rPr lang="ar-SA" b="1" dirty="0">
                <a:solidFill>
                  <a:prstClr val="black"/>
                </a:solidFill>
              </a:rPr>
              <a:t>4 ) مدونات الصور لنشر الصور وأحداثها.</a:t>
            </a:r>
          </a:p>
          <a:p>
            <a:pPr algn="just">
              <a:lnSpc>
                <a:spcPct val="150000"/>
              </a:lnSpc>
            </a:pPr>
            <a:r>
              <a:rPr lang="ar-SA" b="1" dirty="0">
                <a:solidFill>
                  <a:prstClr val="black"/>
                </a:solidFill>
              </a:rPr>
              <a:t>5 ) مدونات المقاطع المرئية لأحداث ووقائع معينة.  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015880" y="1022769"/>
            <a:ext cx="2376264" cy="576065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</a:rPr>
              <a:t>المدونات </a:t>
            </a:r>
            <a:r>
              <a:rPr lang="en-US" sz="2000" b="1" dirty="0">
                <a:solidFill>
                  <a:prstClr val="black"/>
                </a:solidFill>
              </a:rPr>
              <a:t>Blogs</a:t>
            </a:r>
            <a:endParaRPr lang="ar-SA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279577" y="1663030"/>
            <a:ext cx="770485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b="1" dirty="0">
                <a:solidFill>
                  <a:prstClr val="black"/>
                </a:solidFill>
              </a:rPr>
              <a:t>1 ) موقع </a:t>
            </a:r>
            <a:r>
              <a:rPr lang="en-US" b="1" dirty="0">
                <a:solidFill>
                  <a:prstClr val="black"/>
                </a:solidFill>
              </a:rPr>
              <a:t>www.blogger.com</a:t>
            </a:r>
            <a:r>
              <a:rPr lang="ar-SA" b="1" dirty="0">
                <a:solidFill>
                  <a:prstClr val="black"/>
                </a:solidFill>
              </a:rPr>
              <a:t>  : لإنشاء مدونة سهل التحكم والتعديل فيها وهي خدمة مقدمة من </a:t>
            </a:r>
            <a:r>
              <a:rPr lang="ar-SA" b="1" dirty="0">
                <a:solidFill>
                  <a:srgbClr val="C00000"/>
                </a:solidFill>
              </a:rPr>
              <a:t>جوجل</a:t>
            </a:r>
            <a:r>
              <a:rPr lang="ar-SA" b="1" dirty="0">
                <a:solidFill>
                  <a:prstClr val="black"/>
                </a:solidFill>
              </a:rPr>
              <a:t> بمساحة 1 جيجابايت.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151784" y="1022769"/>
            <a:ext cx="3888432" cy="576065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</a:rPr>
              <a:t>أهم المواقع التي تتيح خدمة إنشاء المدونات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539" y="3778531"/>
            <a:ext cx="3816424" cy="244104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76" y="2609775"/>
            <a:ext cx="3569795" cy="236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5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45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45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279576" y="1768130"/>
            <a:ext cx="770485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b="1" dirty="0">
                <a:solidFill>
                  <a:prstClr val="black"/>
                </a:solidFill>
              </a:rPr>
              <a:t>2 ) موقع </a:t>
            </a:r>
            <a:r>
              <a:rPr lang="en-US" b="1" dirty="0">
                <a:solidFill>
                  <a:prstClr val="black"/>
                </a:solidFill>
              </a:rPr>
              <a:t>www.wordpress.com</a:t>
            </a:r>
            <a:r>
              <a:rPr lang="ar-SA" b="1" dirty="0">
                <a:solidFill>
                  <a:prstClr val="black"/>
                </a:solidFill>
              </a:rPr>
              <a:t> : لإنشاء مدونة تحتاج إلى خبرات للتعامل معها بمساحة </a:t>
            </a:r>
            <a:r>
              <a:rPr lang="ar-SA" b="1" dirty="0">
                <a:solidFill>
                  <a:srgbClr val="C00000"/>
                </a:solidFill>
              </a:rPr>
              <a:t>3 جيجابايت</a:t>
            </a:r>
            <a:r>
              <a:rPr lang="ar-SA" b="1" dirty="0">
                <a:solidFill>
                  <a:prstClr val="black"/>
                </a:solidFill>
              </a:rPr>
              <a:t> ، وسوف نتعرف عليها في التدريبات العملية.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151784" y="1022769"/>
            <a:ext cx="3888432" cy="576065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</a:rPr>
              <a:t>أهم المواقع التي تتيح خدمة إنشاء المدونات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650" y="3572303"/>
            <a:ext cx="3088324" cy="23852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3068961"/>
            <a:ext cx="4464496" cy="316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3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6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135560" y="1820680"/>
            <a:ext cx="7848872" cy="13388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b="1" dirty="0">
                <a:solidFill>
                  <a:prstClr val="black"/>
                </a:solidFill>
              </a:rPr>
              <a:t>خدمة تقدمها مجموعة من المواقع التقنية على الشبكة العالمية ( الإنترنت ) للمستخدمين من رفع وحفظ كميات ضخمة من الوثائق والصور والملفات المتنوعة والكتب الإلكترونية مع إمكانية مشاركة هذه الملفات ، ومن أمثلة هذه المواقع ما يلي :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603715" y="1138379"/>
            <a:ext cx="3102847" cy="576065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مشاركة المصادر مع الآخرين 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706562" y="3352730"/>
            <a:ext cx="576063" cy="59105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603715" y="3367720"/>
            <a:ext cx="2977335" cy="57606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</a:rPr>
              <a:t>موقع </a:t>
            </a:r>
            <a:r>
              <a:rPr lang="en-US" sz="2000" b="1" dirty="0">
                <a:solidFill>
                  <a:prstClr val="black"/>
                </a:solidFill>
              </a:rPr>
              <a:t>www.dropbox.com</a:t>
            </a:r>
            <a:endParaRPr lang="ar-SA" sz="2000" b="1" dirty="0">
              <a:solidFill>
                <a:prstClr val="black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7701312" y="4093690"/>
            <a:ext cx="576063" cy="5910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598465" y="4108680"/>
            <a:ext cx="2977335" cy="5760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</a:rPr>
              <a:t>موقع </a:t>
            </a:r>
            <a:r>
              <a:rPr lang="en-US" sz="2000" b="1" dirty="0">
                <a:solidFill>
                  <a:prstClr val="black"/>
                </a:solidFill>
              </a:rPr>
              <a:t>www.slideshare.net</a:t>
            </a:r>
            <a:endParaRPr lang="ar-SA" sz="2000" b="1" dirty="0">
              <a:solidFill>
                <a:prstClr val="black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675042" y="4866180"/>
            <a:ext cx="576063" cy="5910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572195" y="4881170"/>
            <a:ext cx="2977335" cy="5760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</a:rPr>
              <a:t>موقع </a:t>
            </a:r>
            <a:r>
              <a:rPr lang="en-US" sz="2000" b="1" dirty="0">
                <a:solidFill>
                  <a:prstClr val="black"/>
                </a:solidFill>
              </a:rPr>
              <a:t>www.scribd.com</a:t>
            </a:r>
            <a:endParaRPr lang="ar-SA" sz="2000" b="1" dirty="0">
              <a:solidFill>
                <a:prstClr val="black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598465" y="5622130"/>
            <a:ext cx="2977335" cy="5760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</a:rPr>
              <a:t>موقع </a:t>
            </a:r>
            <a:r>
              <a:rPr lang="en-US" sz="2000" b="1" dirty="0" smtClean="0">
                <a:solidFill>
                  <a:prstClr val="black"/>
                </a:solidFill>
              </a:rPr>
              <a:t>www.drive.google</a:t>
            </a:r>
            <a:endParaRPr lang="ar-SA" sz="2000" b="1" dirty="0">
              <a:solidFill>
                <a:prstClr val="black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7700442" y="5570122"/>
            <a:ext cx="576063" cy="5910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3162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35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3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35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35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440234" y="964177"/>
            <a:ext cx="576063" cy="59105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337387" y="979167"/>
            <a:ext cx="2977335" cy="57606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</a:rPr>
              <a:t>موقع </a:t>
            </a:r>
            <a:r>
              <a:rPr lang="en-US" sz="2000" b="1" dirty="0">
                <a:solidFill>
                  <a:prstClr val="black"/>
                </a:solidFill>
              </a:rPr>
              <a:t>www.dropbox.com</a:t>
            </a:r>
            <a:endParaRPr lang="ar-SA" sz="2000" b="1" dirty="0">
              <a:solidFill>
                <a:prstClr val="black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007668" y="2044690"/>
            <a:ext cx="7776864" cy="37903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b="1" dirty="0">
                <a:solidFill>
                  <a:srgbClr val="C00000"/>
                </a:solidFill>
              </a:rPr>
              <a:t>يوفر هذا الموقع للمستخدم مساحة مجانية خاصة على الإنترنت تبدأ من 2 جيجا وقابلة للزيادة حتى 8 جيجا تمكنه من حفظ جميع أنواع الملفات بعيداً عن الإعلانات المزعجة والمواقع المخلة </a:t>
            </a:r>
            <a:r>
              <a:rPr lang="ar-SA" b="1" dirty="0">
                <a:solidFill>
                  <a:prstClr val="black"/>
                </a:solidFill>
              </a:rPr>
              <a:t>ويتميز بما يلي :</a:t>
            </a:r>
          </a:p>
          <a:p>
            <a:pPr algn="just">
              <a:lnSpc>
                <a:spcPct val="150000"/>
              </a:lnSpc>
            </a:pPr>
            <a:r>
              <a:rPr lang="ar-SA" b="1" dirty="0">
                <a:solidFill>
                  <a:prstClr val="black"/>
                </a:solidFill>
              </a:rPr>
              <a:t>1 ) إمكانية تركيب البرنامج بنفس اسم المستخدم على أكثر من جهاز.</a:t>
            </a:r>
          </a:p>
          <a:p>
            <a:pPr algn="just">
              <a:lnSpc>
                <a:spcPct val="150000"/>
              </a:lnSpc>
            </a:pPr>
            <a:r>
              <a:rPr lang="ar-SA" b="1" dirty="0">
                <a:solidFill>
                  <a:prstClr val="black"/>
                </a:solidFill>
              </a:rPr>
              <a:t>2 ) إمكانية فتح الملفات من أي جهاز بشرط وجود البرنامج والدخول بنفس اسم المستخدم.</a:t>
            </a:r>
          </a:p>
          <a:p>
            <a:pPr algn="just">
              <a:lnSpc>
                <a:spcPct val="150000"/>
              </a:lnSpc>
            </a:pPr>
            <a:r>
              <a:rPr lang="ar-SA" b="1" dirty="0">
                <a:solidFill>
                  <a:prstClr val="black"/>
                </a:solidFill>
              </a:rPr>
              <a:t>3 ) إعطاء رابط مباشر لجميع أنواع الملفات</a:t>
            </a:r>
            <a:r>
              <a:rPr lang="ar-SA" b="1" dirty="0" smtClean="0">
                <a:solidFill>
                  <a:prstClr val="black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ar-SA" b="1" dirty="0" smtClean="0">
                <a:solidFill>
                  <a:prstClr val="black"/>
                </a:solidFill>
              </a:rPr>
              <a:t>4) إمكانية إرجاع الملفات المحذوفة </a:t>
            </a:r>
          </a:p>
          <a:p>
            <a:pPr algn="just">
              <a:lnSpc>
                <a:spcPct val="150000"/>
              </a:lnSpc>
            </a:pPr>
            <a:r>
              <a:rPr lang="ar-SA" b="1" dirty="0" smtClean="0">
                <a:solidFill>
                  <a:prstClr val="black"/>
                </a:solidFill>
              </a:rPr>
              <a:t>5) إمكانية المشاركة مع الآخرين </a:t>
            </a:r>
          </a:p>
          <a:p>
            <a:pPr algn="just">
              <a:lnSpc>
                <a:spcPct val="150000"/>
              </a:lnSpc>
            </a:pPr>
            <a:r>
              <a:rPr lang="ar-SA" b="1" dirty="0" smtClean="0">
                <a:solidFill>
                  <a:prstClr val="black"/>
                </a:solidFill>
              </a:rPr>
              <a:t>6) الرفع مباشرة من الجهاز دون الحاجة للدخول للموقع</a:t>
            </a:r>
          </a:p>
          <a:p>
            <a:pPr algn="just">
              <a:lnSpc>
                <a:spcPct val="150000"/>
              </a:lnSpc>
            </a:pPr>
            <a:r>
              <a:rPr lang="ar-SA" b="1" dirty="0" smtClean="0">
                <a:solidFill>
                  <a:prstClr val="black"/>
                </a:solidFill>
              </a:rPr>
              <a:t>7) سهولة التعامل مع الملف نسخ – لصق -حذف</a:t>
            </a:r>
            <a:endParaRPr lang="ar-SA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www.softicram.com/wp-content/uploads/2014/11/dropbox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830262"/>
            <a:ext cx="193357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91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440234" y="1037747"/>
            <a:ext cx="576063" cy="5910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337387" y="1052737"/>
            <a:ext cx="2977335" cy="5760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</a:rPr>
              <a:t>موقع </a:t>
            </a:r>
            <a:r>
              <a:rPr lang="en-US" sz="2000" b="1" dirty="0">
                <a:solidFill>
                  <a:prstClr val="black"/>
                </a:solidFill>
              </a:rPr>
              <a:t>www.slideshare.net</a:t>
            </a:r>
            <a:endParaRPr lang="ar-SA" sz="2000" b="1" dirty="0">
              <a:solidFill>
                <a:prstClr val="black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554660" y="2827051"/>
            <a:ext cx="7848872" cy="1698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</a:rPr>
              <a:t>موقع لرفع وحفظ ملفات العروض التقديمية </a:t>
            </a:r>
            <a:r>
              <a:rPr lang="en-US" sz="2400" b="1" dirty="0">
                <a:solidFill>
                  <a:srgbClr val="C00000"/>
                </a:solidFill>
              </a:rPr>
              <a:t>Power Point</a:t>
            </a:r>
            <a:r>
              <a:rPr lang="ar-SA" sz="2400" b="1" dirty="0">
                <a:solidFill>
                  <a:srgbClr val="C00000"/>
                </a:solidFill>
              </a:rPr>
              <a:t> على شبكة الإنترنت </a:t>
            </a:r>
            <a:r>
              <a:rPr lang="ar-SA" sz="2400" b="1" dirty="0">
                <a:solidFill>
                  <a:prstClr val="black"/>
                </a:solidFill>
              </a:rPr>
              <a:t>، بالإضافة إلى مشاركة الجميع في استعراض ملفات العروض التقديمية وتحميلها من الموقع أيضاً.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s://extension.usu.edu/innovate/images/uploads/slideshare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61" y="714385"/>
            <a:ext cx="3567368" cy="122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5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45986" y="1648632"/>
            <a:ext cx="1946012" cy="38221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ar-SA" sz="2000" b="1" smtClean="0">
                <a:solidFill>
                  <a:schemeClr val="accent4">
                    <a:lumMod val="75000"/>
                  </a:schemeClr>
                </a:solidFill>
              </a:rPr>
              <a:t>دقيقة تفكير</a:t>
            </a:r>
            <a:endParaRPr lang="ar-SA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66703" y="3132363"/>
            <a:ext cx="9601196" cy="1129696"/>
          </a:xfrm>
        </p:spPr>
        <p:txBody>
          <a:bodyPr>
            <a:normAutofit/>
          </a:bodyPr>
          <a:lstStyle/>
          <a:p>
            <a:pPr algn="ctr"/>
            <a:r>
              <a:rPr lang="ar-S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ماذا استنتجي من مقطع الفيديو ؟</a:t>
            </a:r>
          </a:p>
          <a:p>
            <a:pPr marL="0" indent="0" algn="ctr">
              <a:buNone/>
            </a:pPr>
            <a:endParaRPr lang="ar-S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i2clipart.com/cliparts/d/7/e/1/clipart-stopwatch-256x256-d7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2" y="779645"/>
            <a:ext cx="1086498" cy="13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التطبي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0750624"/>
                  </p:ext>
                </p:extLst>
              </p:nvPr>
            </p:nvGraphicFramePr>
            <p:xfrm>
              <a:off x="834893" y="2450191"/>
              <a:ext cx="2857500" cy="2857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4" name="التطبيق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4893" y="2450191"/>
                <a:ext cx="2857500" cy="2857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75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7372532" y="946074"/>
            <a:ext cx="576063" cy="5910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269685" y="961064"/>
            <a:ext cx="2977335" cy="5760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</a:rPr>
              <a:t>موقع </a:t>
            </a:r>
            <a:r>
              <a:rPr lang="en-US" sz="2000" b="1" dirty="0">
                <a:solidFill>
                  <a:prstClr val="black"/>
                </a:solidFill>
              </a:rPr>
              <a:t>www.scribd.com</a:t>
            </a:r>
            <a:endParaRPr lang="ar-SA" sz="2000" b="1" dirty="0">
              <a:solidFill>
                <a:prstClr val="black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554660" y="2147409"/>
            <a:ext cx="792088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000" b="1" dirty="0">
                <a:solidFill>
                  <a:srgbClr val="C00000"/>
                </a:solidFill>
              </a:rPr>
              <a:t>موقع لرفع وحفظ ومشاركة الملفات النصية بمختلف أنواعها بين المستخدمين لهذا الموقع وقد أصبح مكتبة عملاقة بسبب ما يحتويه من عدد هائل من الكتب الإلكترونية المتعددة التخصصات وبلغات مختلف</a:t>
            </a:r>
            <a:r>
              <a:rPr lang="ar-SA" sz="2000" b="1" dirty="0">
                <a:solidFill>
                  <a:prstClr val="black"/>
                </a:solidFill>
              </a:rPr>
              <a:t>ة ، ويتميز بالآتي :</a:t>
            </a:r>
          </a:p>
          <a:p>
            <a:pPr algn="just">
              <a:lnSpc>
                <a:spcPct val="150000"/>
              </a:lnSpc>
            </a:pPr>
            <a:r>
              <a:rPr lang="ar-SA" sz="2000" b="1" dirty="0">
                <a:solidFill>
                  <a:prstClr val="black"/>
                </a:solidFill>
              </a:rPr>
              <a:t>1 ) قراءة محتويات الوثائق من الموقع مباشرة مع دعم اللغة العربية.</a:t>
            </a:r>
          </a:p>
          <a:p>
            <a:pPr algn="just">
              <a:lnSpc>
                <a:spcPct val="150000"/>
              </a:lnSpc>
            </a:pPr>
            <a:r>
              <a:rPr lang="ar-SA" sz="2000" b="1" dirty="0">
                <a:solidFill>
                  <a:prstClr val="black"/>
                </a:solidFill>
              </a:rPr>
              <a:t>2 ) إمكانية حجب وثائق معينة عن باقي المستخدمين وجعلها خاصة.</a:t>
            </a:r>
          </a:p>
          <a:p>
            <a:pPr algn="just">
              <a:lnSpc>
                <a:spcPct val="150000"/>
              </a:lnSpc>
            </a:pPr>
            <a:r>
              <a:rPr lang="ar-SA" sz="2000" b="1" dirty="0">
                <a:solidFill>
                  <a:prstClr val="black"/>
                </a:solidFill>
              </a:rPr>
              <a:t>3 ) إمكانية البحث في خزانة الموقع الغنية.</a:t>
            </a:r>
          </a:p>
          <a:p>
            <a:pPr algn="just">
              <a:lnSpc>
                <a:spcPct val="150000"/>
              </a:lnSpc>
            </a:pPr>
            <a:r>
              <a:rPr lang="ar-SA" sz="2000" b="1" dirty="0">
                <a:solidFill>
                  <a:prstClr val="black"/>
                </a:solidFill>
              </a:rPr>
              <a:t>4 ) إمكانية إنشاء مجموعات خاصة ودعوة مستخدمين إليها بقصد تكوين مكتبة مصغرة وبجهود مشتركة.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3074" name="Picture 2" descr="http://the-digital-reader.com/wp-content/uploads/2014/05/scrib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51" y="764112"/>
            <a:ext cx="3091081" cy="128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56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366236" y="861444"/>
            <a:ext cx="2977335" cy="5760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</a:rPr>
              <a:t>موقع </a:t>
            </a:r>
            <a:r>
              <a:rPr lang="en-US" sz="2000" b="1" dirty="0" smtClean="0">
                <a:solidFill>
                  <a:prstClr val="black"/>
                </a:solidFill>
              </a:rPr>
              <a:t>www.drive.google</a:t>
            </a:r>
            <a:endParaRPr lang="ar-SA" sz="2000" b="1" dirty="0">
              <a:solidFill>
                <a:prstClr val="black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540785" y="846455"/>
            <a:ext cx="576063" cy="5910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2076450" y="1875659"/>
            <a:ext cx="8440964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dirty="0" smtClean="0"/>
              <a:t>موقع لحفظ الملفات من شركة </a:t>
            </a:r>
            <a:r>
              <a:rPr lang="en-US" sz="2800" dirty="0" smtClean="0"/>
              <a:t>google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dirty="0" smtClean="0"/>
              <a:t>توفر مساحة مجانية قابلة للزيادة بمبلغ مالي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dirty="0" smtClean="0"/>
              <a:t>تخزين الملفات من أجهزة مختلفة (الحاسب ، الجوال ، وغيرها 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dirty="0" smtClean="0"/>
              <a:t>يمكنك مشاهدة الملفات والتعديل عليه من أي مكان في العالم وكذلك السماح لأشخاص محددين مشاهدة هذا الملف والتعديل عليه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685800"/>
            <a:ext cx="1933575" cy="224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8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C_KHALID" pitchFamily="2" charset="-78"/>
              </a:rPr>
              <a:t>موقع يقدم خدمة حفظ ملفات العروض التقديمية على شبكة الانترنت ومشاركتها مع الاخرين </a:t>
            </a:r>
            <a:endParaRPr lang="ar-SA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C_KHALID" pitchFamily="2" charset="-78"/>
            </a:endParaRPr>
          </a:p>
        </p:txBody>
      </p:sp>
      <p:sp>
        <p:nvSpPr>
          <p:cNvPr id="7" name="عنصر نائب للنص 6"/>
          <p:cNvSpPr>
            <a:spLocks noGrp="1"/>
          </p:cNvSpPr>
          <p:nvPr>
            <p:ph type="body" idx="13"/>
          </p:nvPr>
        </p:nvSpPr>
        <p:spPr>
          <a:xfrm>
            <a:off x="1009651" y="4349750"/>
            <a:ext cx="9609668" cy="3004566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</a:t>
            </a:r>
            <a:r>
              <a:rPr lang="ar-SA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: موقع 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www.scribd.com</a:t>
            </a: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en-US" sz="3600" b="1" dirty="0" smtClean="0">
                <a:solidFill>
                  <a:srgbClr val="E0B13C"/>
                </a:solidFill>
              </a:rPr>
              <a:t>B</a:t>
            </a:r>
            <a:r>
              <a:rPr lang="ar-SA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موقع 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www.dropbox.com</a:t>
            </a:r>
            <a:endParaRPr lang="ar-SA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ar-SA" sz="3600" b="1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ar-SA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موقع 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www.slideshare.com</a:t>
            </a: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en-US" sz="3600" b="1" dirty="0" smtClean="0">
                <a:solidFill>
                  <a:srgbClr val="00B050"/>
                </a:solidFill>
              </a:rPr>
              <a:t>D</a:t>
            </a:r>
            <a:r>
              <a:rPr lang="ar-SA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موقع 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www.wordpress.com</a:t>
            </a:r>
            <a:endParaRPr lang="ar-SA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endParaRPr lang="ar-SA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تعريف برامج إدارة المواقع على الانترنت</a:t>
            </a:r>
            <a:endParaRPr lang="ar-SA" dirty="0"/>
          </a:p>
        </p:txBody>
      </p:sp>
      <p:sp>
        <p:nvSpPr>
          <p:cNvPr id="4" name="عنصر نائب للمحتوى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cs typeface="Akhbar MT" pitchFamily="2" charset="-78"/>
              </a:rPr>
              <a:t>هي حزم برامج متكاملة تشكل نظام لإدارة المحتوى المطلوب نشره وعرضه لزوار وأعضاء الموقع , وتوفر ادوات للتحكم في عملية النشر , و تعمل هذه النظم في العادة على الإنترنت , و إن كان من الممكن تشغيلها كذلك على الشبكة المحلية . </a:t>
            </a:r>
            <a:endParaRPr lang="ar-SA" sz="3600" b="1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30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95401" y="85965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وهناك عدة مصطلحات لبرامج إدارة المواقع على الانترنت 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لحداثة الموضوعات المرتبطة بتوظيف الشبكة العالمية للمعلومات في مجالات الحياة المتعددة </a:t>
            </a:r>
          </a:p>
          <a:p>
            <a:r>
              <a:rPr lang="ar-SA" dirty="0" smtClean="0"/>
              <a:t>تعدد المجالات المتعلقة بإدارة المواقع ، منها التعليمي – التجاري – الطبي ولكل مجال مصطلح خاص به فمثلاً : </a:t>
            </a:r>
          </a:p>
          <a:p>
            <a:r>
              <a:rPr lang="ar-SA" dirty="0" smtClean="0"/>
              <a:t>نظام إدارة المحتوى والتعليم </a:t>
            </a:r>
            <a:r>
              <a:rPr lang="en-US" dirty="0" smtClean="0"/>
              <a:t>LCMS</a:t>
            </a:r>
            <a:endParaRPr lang="ar-SA" dirty="0" smtClean="0"/>
          </a:p>
          <a:p>
            <a:r>
              <a:rPr lang="ar-SA" dirty="0" smtClean="0"/>
              <a:t>الإدارة التعليمية </a:t>
            </a:r>
            <a:r>
              <a:rPr lang="en-US" dirty="0" smtClean="0"/>
              <a:t>LMS</a:t>
            </a:r>
          </a:p>
          <a:p>
            <a:pPr marL="0" indent="0" algn="ctr">
              <a:buNone/>
            </a:pPr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وهذا الاختلاف هو اختلاف تنوع وليس اختلاف تضاد</a:t>
            </a:r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078514" y="1699958"/>
            <a:ext cx="28302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السبب ؟!</a:t>
            </a:r>
            <a:endParaRPr lang="ar-SA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497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296525"/>
              </p:ext>
            </p:extLst>
          </p:nvPr>
        </p:nvGraphicFramePr>
        <p:xfrm>
          <a:off x="1631504" y="133648"/>
          <a:ext cx="885698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421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1605643" y="1251854"/>
            <a:ext cx="1946012" cy="3822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SA" sz="2000" b="1" dirty="0" smtClean="0">
                <a:solidFill>
                  <a:schemeClr val="accent4">
                    <a:lumMod val="75000"/>
                  </a:schemeClr>
                </a:solidFill>
              </a:rPr>
              <a:t>تقويم بنائي</a:t>
            </a:r>
            <a:endParaRPr lang="ar-SA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10146" y="982132"/>
            <a:ext cx="3300140" cy="1303867"/>
          </a:xfrm>
        </p:spPr>
        <p:txBody>
          <a:bodyPr/>
          <a:lstStyle/>
          <a:p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√ أو ×</a:t>
            </a:r>
            <a:endParaRPr lang="ar-SA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46514" y="2612572"/>
            <a:ext cx="8389257" cy="8853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تصميم وإدارة المواقع تحتاج إلى مختصين في الحاسب الآلي</a:t>
            </a:r>
            <a:endParaRPr lang="ar-SA" sz="2800" b="1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046513" y="3824516"/>
            <a:ext cx="8389257" cy="8853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معظم برامج إدارة المواقع مجانية ومفتوحة المصدر مما يسمح بتعديلها وتطويرها عند الحاجة </a:t>
            </a:r>
            <a:endParaRPr lang="ar-SA" sz="28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32"/>
          <a:stretch/>
        </p:blipFill>
        <p:spPr>
          <a:xfrm>
            <a:off x="547152" y="655555"/>
            <a:ext cx="1702561" cy="136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0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1685309067"/>
              </p:ext>
            </p:extLst>
          </p:nvPr>
        </p:nvGraphicFramePr>
        <p:xfrm>
          <a:off x="1544419" y="1072321"/>
          <a:ext cx="889248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667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كيفية كتابة المحتوى من خلال برامج إدارة المواقع</a:t>
            </a:r>
            <a:endParaRPr lang="ar-SA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211556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49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0DC6A28-378F-4026-AEEA-CCEFF4133613}"/>
  <p:tag name="ISPRING_RESOURCE_FOLDER" val="C:\Users\أ.مــي\Documents\حاسب 1\العروض\إدارة المواقع والشبكات الاجتماعية\"/>
  <p:tag name="ISPRING_PRESENTATION_PATH" val="C:\Users\أ.مــي\Documents\حاسب 1\العروض\إدارة المواقع والشبكات الاجتماعية.pptx"/>
  <p:tag name="ISPRING_PROJECT_FOLDER_UPDATED" val="1"/>
  <p:tag name="ISPRING_RESOURCE_PATHS_HASH_PRESENTER" val="c2c8dedd2c2c74eb67cac81ef1888ad51571fd6a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webextensions/webextension1.xml><?xml version="1.0" encoding="utf-8"?>
<we:webextension xmlns:we="http://schemas.microsoft.com/office/webextensions/webextension/2010/11" id="{453C8FD2-2A6B-466B-ACBF-E67C3F2C1188}">
  <we:reference id="wa104218071" version="1.0.0.0" store="ar-SA" storeType="OMEX"/>
  <we:alternateReferences>
    <we:reference id="WA104218071" version="1.0.0.0" store="WA104218071" storeType="OMEX"/>
  </we:alternateReferences>
  <we:properties>
    <we:property name="countdown" value="60"/>
    <we:property name="autostart" value="false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277</TotalTime>
  <Words>1119</Words>
  <Application>Microsoft Office PowerPoint</Application>
  <PresentationFormat>ملء الشاشة</PresentationFormat>
  <Paragraphs>165</Paragraphs>
  <Slides>32</Slides>
  <Notes>9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42" baseType="lpstr">
      <vt:lpstr>Arial Unicode MS</vt:lpstr>
      <vt:lpstr>Akhbar MT</vt:lpstr>
      <vt:lpstr>Arial</vt:lpstr>
      <vt:lpstr>Calibri</vt:lpstr>
      <vt:lpstr>Garamond</vt:lpstr>
      <vt:lpstr>Monotype Koufi</vt:lpstr>
      <vt:lpstr>SC_KHALID</vt:lpstr>
      <vt:lpstr>Simple Bold Jut Out</vt:lpstr>
      <vt:lpstr>Times New Roman</vt:lpstr>
      <vt:lpstr>عضوي</vt:lpstr>
      <vt:lpstr>إدارة المواقع والشبكات الاجتماعية</vt:lpstr>
      <vt:lpstr>مقطع فيديو</vt:lpstr>
      <vt:lpstr>دقيقة تفكير</vt:lpstr>
      <vt:lpstr>تعريف برامج إدارة المواقع على الانترنت</vt:lpstr>
      <vt:lpstr>وهناك عدة مصطلحات لبرامج إدارة المواقع على الانترنت </vt:lpstr>
      <vt:lpstr>عرض تقديمي في PowerPoint</vt:lpstr>
      <vt:lpstr>√ أو ×</vt:lpstr>
      <vt:lpstr>عرض تقديمي في PowerPoint</vt:lpstr>
      <vt:lpstr>كيفية كتابة المحتوى من خلال برامج إدارة المواقع</vt:lpstr>
      <vt:lpstr>خدمات الشبكات الاجتماعية</vt:lpstr>
      <vt:lpstr>مزايا الشبكات الاجتماعية </vt:lpstr>
      <vt:lpstr>أهم الشبكات الاجتماعية على شبكة الانترنت</vt:lpstr>
      <vt:lpstr>تويتر Twitter</vt:lpstr>
      <vt:lpstr>تويتر Twitter</vt:lpstr>
      <vt:lpstr>مزايا التويتر Twitter </vt:lpstr>
      <vt:lpstr>أهم الرموز المستخدمة في Twitter</vt:lpstr>
      <vt:lpstr>إثراء</vt:lpstr>
      <vt:lpstr>فيس بوك FaceBook</vt:lpstr>
      <vt:lpstr>فيس بوك FaceBook</vt:lpstr>
      <vt:lpstr>مزايا الفيس بوك FaceBook</vt:lpstr>
      <vt:lpstr>جوجل بلس </vt:lpstr>
      <vt:lpstr>مزايا جوجل بلس Google+</vt:lpstr>
      <vt:lpstr>نصائح حول استخدام شبكات التواصل الاجتماعي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موقع يقدم خدمة حفظ ملفات العروض التقديمية على شبكة الانترنت ومشاركتها مع الاخرين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إدارة المواقع والشبكات الاجتماعية</dc:title>
  <dc:creator>مــي .</dc:creator>
  <cp:lastModifiedBy>مــي .</cp:lastModifiedBy>
  <cp:revision>26</cp:revision>
  <dcterms:created xsi:type="dcterms:W3CDTF">2016-02-15T13:49:03Z</dcterms:created>
  <dcterms:modified xsi:type="dcterms:W3CDTF">2016-03-04T09:12:10Z</dcterms:modified>
</cp:coreProperties>
</file>