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4" r:id="rId5"/>
    <p:sldId id="27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11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610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359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25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586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2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85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214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977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05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757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E6C8C-E7F8-4FDA-B1BA-60314292FD83}" type="datetimeFigureOut">
              <a:rPr lang="en-US" smtClean="0"/>
              <a:t>5/20/2017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DD0DB-6000-4D29-B65A-956FF397A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517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1" y="609600"/>
            <a:ext cx="7772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605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8229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47800"/>
            <a:ext cx="8000999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5356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52" y="609600"/>
            <a:ext cx="7714148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5611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762000"/>
            <a:ext cx="77724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6350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1" y="304800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1600200"/>
            <a:ext cx="78486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7497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2017-05-19T21:55:09Z</dcterms:created>
  <dcterms:modified xsi:type="dcterms:W3CDTF">2017-05-19T22:19:45Z</dcterms:modified>
</cp:coreProperties>
</file>