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4" r:id="rId5"/>
    <p:sldId id="273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1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1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5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5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7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05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5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1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85800"/>
            <a:ext cx="7391399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6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2057400"/>
            <a:ext cx="7010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"/>
            <a:ext cx="7086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35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69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828800"/>
            <a:ext cx="7467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56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7543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772399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35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792480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43050"/>
            <a:ext cx="7162799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49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7543799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06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2017-05-19T21:55:09Z</dcterms:created>
  <dcterms:modified xsi:type="dcterms:W3CDTF">2017-05-19T23:30:03Z</dcterms:modified>
</cp:coreProperties>
</file>