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7" r:id="rId20"/>
    <p:sldId id="258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C8C-E7F8-4FDA-B1BA-60314292FD8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D0DB-6000-4D29-B65A-956FF397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C8C-E7F8-4FDA-B1BA-60314292FD8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D0DB-6000-4D29-B65A-956FF397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1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C8C-E7F8-4FDA-B1BA-60314292FD8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D0DB-6000-4D29-B65A-956FF397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5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C8C-E7F8-4FDA-B1BA-60314292FD8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D0DB-6000-4D29-B65A-956FF397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5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C8C-E7F8-4FDA-B1BA-60314292FD8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D0DB-6000-4D29-B65A-956FF397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C8C-E7F8-4FDA-B1BA-60314292FD8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D0DB-6000-4D29-B65A-956FF397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C8C-E7F8-4FDA-B1BA-60314292FD8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D0DB-6000-4D29-B65A-956FF397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C8C-E7F8-4FDA-B1BA-60314292FD8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D0DB-6000-4D29-B65A-956FF397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C8C-E7F8-4FDA-B1BA-60314292FD8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D0DB-6000-4D29-B65A-956FF397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C8C-E7F8-4FDA-B1BA-60314292FD8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D0DB-6000-4D29-B65A-956FF397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0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C8C-E7F8-4FDA-B1BA-60314292FD8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D0DB-6000-4D29-B65A-956FF397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E6C8C-E7F8-4FDA-B1BA-60314292FD8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DD0DB-6000-4D29-B65A-956FF397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63"/>
            <a:ext cx="8991600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0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41057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9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2400"/>
            <a:ext cx="8783782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5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927"/>
            <a:ext cx="8915400" cy="639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-97848"/>
            <a:ext cx="8781184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2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321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6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296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8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652"/>
            <a:ext cx="8601075" cy="653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8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6772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4439"/>
            <a:ext cx="8791574" cy="629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9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5248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1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5"/>
            <a:ext cx="9130145" cy="656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35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772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9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0107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7153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6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28600"/>
            <a:ext cx="9067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5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897081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4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829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0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6391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1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4867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1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391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4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2017-05-19T21:55:09Z</dcterms:created>
  <dcterms:modified xsi:type="dcterms:W3CDTF">2017-06-07T22:54:08Z</dcterms:modified>
</cp:coreProperties>
</file>