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142.xml" ContentType="application/vnd.openxmlformats-officedocument.presentationml.slide+xml"/>
  <Override PartName="/ppt/slides/slide160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129.xml" ContentType="application/vnd.openxmlformats-officedocument.presentationml.slide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55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s/slide144.xml" ContentType="application/vnd.openxmlformats-officedocument.presentationml.slide+xml"/>
  <Override PartName="/ppt/slides/slide162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4"/>
  </p:notesMasterIdLst>
  <p:sldIdLst>
    <p:sldId id="256" r:id="rId2"/>
    <p:sldId id="420" r:id="rId3"/>
    <p:sldId id="258" r:id="rId4"/>
    <p:sldId id="270" r:id="rId5"/>
    <p:sldId id="271" r:id="rId6"/>
    <p:sldId id="425" r:id="rId7"/>
    <p:sldId id="272" r:id="rId8"/>
    <p:sldId id="274" r:id="rId9"/>
    <p:sldId id="426" r:id="rId10"/>
    <p:sldId id="275" r:id="rId11"/>
    <p:sldId id="427" r:id="rId12"/>
    <p:sldId id="276" r:id="rId13"/>
    <p:sldId id="278" r:id="rId14"/>
    <p:sldId id="279" r:id="rId15"/>
    <p:sldId id="280" r:id="rId16"/>
    <p:sldId id="281" r:id="rId17"/>
    <p:sldId id="429" r:id="rId18"/>
    <p:sldId id="428" r:id="rId19"/>
    <p:sldId id="284" r:id="rId20"/>
    <p:sldId id="283" r:id="rId21"/>
    <p:sldId id="286" r:id="rId22"/>
    <p:sldId id="430" r:id="rId23"/>
    <p:sldId id="287" r:id="rId24"/>
    <p:sldId id="288" r:id="rId25"/>
    <p:sldId id="431" r:id="rId26"/>
    <p:sldId id="432" r:id="rId27"/>
    <p:sldId id="289" r:id="rId28"/>
    <p:sldId id="290" r:id="rId29"/>
    <p:sldId id="433" r:id="rId30"/>
    <p:sldId id="291" r:id="rId31"/>
    <p:sldId id="435" r:id="rId32"/>
    <p:sldId id="292" r:id="rId33"/>
    <p:sldId id="434" r:id="rId34"/>
    <p:sldId id="293" r:id="rId35"/>
    <p:sldId id="436" r:id="rId36"/>
    <p:sldId id="294" r:id="rId37"/>
    <p:sldId id="437" r:id="rId38"/>
    <p:sldId id="295" r:id="rId39"/>
    <p:sldId id="296" r:id="rId40"/>
    <p:sldId id="297" r:id="rId41"/>
    <p:sldId id="438" r:id="rId42"/>
    <p:sldId id="301" r:id="rId43"/>
    <p:sldId id="302" r:id="rId44"/>
    <p:sldId id="441" r:id="rId45"/>
    <p:sldId id="440" r:id="rId46"/>
    <p:sldId id="442" r:id="rId47"/>
    <p:sldId id="439" r:id="rId48"/>
    <p:sldId id="305" r:id="rId49"/>
    <p:sldId id="443" r:id="rId50"/>
    <p:sldId id="306" r:id="rId51"/>
    <p:sldId id="444" r:id="rId52"/>
    <p:sldId id="307" r:id="rId53"/>
    <p:sldId id="445" r:id="rId54"/>
    <p:sldId id="308" r:id="rId55"/>
    <p:sldId id="309" r:id="rId56"/>
    <p:sldId id="448" r:id="rId57"/>
    <p:sldId id="449" r:id="rId58"/>
    <p:sldId id="447" r:id="rId59"/>
    <p:sldId id="311" r:id="rId60"/>
    <p:sldId id="312" r:id="rId61"/>
    <p:sldId id="313" r:id="rId62"/>
    <p:sldId id="314" r:id="rId63"/>
    <p:sldId id="315" r:id="rId64"/>
    <p:sldId id="317" r:id="rId65"/>
    <p:sldId id="450" r:id="rId66"/>
    <p:sldId id="318" r:id="rId67"/>
    <p:sldId id="319" r:id="rId68"/>
    <p:sldId id="451" r:id="rId69"/>
    <p:sldId id="452" r:id="rId70"/>
    <p:sldId id="323" r:id="rId71"/>
    <p:sldId id="324" r:id="rId72"/>
    <p:sldId id="325" r:id="rId73"/>
    <p:sldId id="453" r:id="rId74"/>
    <p:sldId id="326" r:id="rId75"/>
    <p:sldId id="327" r:id="rId76"/>
    <p:sldId id="328" r:id="rId77"/>
    <p:sldId id="454" r:id="rId78"/>
    <p:sldId id="455" r:id="rId79"/>
    <p:sldId id="456" r:id="rId80"/>
    <p:sldId id="331" r:id="rId81"/>
    <p:sldId id="457" r:id="rId82"/>
    <p:sldId id="332" r:id="rId83"/>
    <p:sldId id="458" r:id="rId84"/>
    <p:sldId id="335" r:id="rId85"/>
    <p:sldId id="337" r:id="rId86"/>
    <p:sldId id="459" r:id="rId87"/>
    <p:sldId id="461" r:id="rId88"/>
    <p:sldId id="338" r:id="rId89"/>
    <p:sldId id="340" r:id="rId90"/>
    <p:sldId id="342" r:id="rId91"/>
    <p:sldId id="343" r:id="rId92"/>
    <p:sldId id="462" r:id="rId93"/>
    <p:sldId id="347" r:id="rId94"/>
    <p:sldId id="348" r:id="rId95"/>
    <p:sldId id="349" r:id="rId96"/>
    <p:sldId id="463" r:id="rId97"/>
    <p:sldId id="350" r:id="rId98"/>
    <p:sldId id="352" r:id="rId99"/>
    <p:sldId id="351" r:id="rId100"/>
    <p:sldId id="354" r:id="rId101"/>
    <p:sldId id="355" r:id="rId102"/>
    <p:sldId id="356" r:id="rId103"/>
    <p:sldId id="357" r:id="rId104"/>
    <p:sldId id="464" r:id="rId105"/>
    <p:sldId id="465" r:id="rId106"/>
    <p:sldId id="358" r:id="rId107"/>
    <p:sldId id="466" r:id="rId108"/>
    <p:sldId id="359" r:id="rId109"/>
    <p:sldId id="467" r:id="rId110"/>
    <p:sldId id="360" r:id="rId111"/>
    <p:sldId id="468" r:id="rId112"/>
    <p:sldId id="367" r:id="rId113"/>
    <p:sldId id="368" r:id="rId114"/>
    <p:sldId id="369" r:id="rId115"/>
    <p:sldId id="469" r:id="rId116"/>
    <p:sldId id="470" r:id="rId117"/>
    <p:sldId id="373" r:id="rId118"/>
    <p:sldId id="374" r:id="rId119"/>
    <p:sldId id="375" r:id="rId120"/>
    <p:sldId id="471" r:id="rId121"/>
    <p:sldId id="377" r:id="rId122"/>
    <p:sldId id="378" r:id="rId123"/>
    <p:sldId id="472" r:id="rId124"/>
    <p:sldId id="473" r:id="rId125"/>
    <p:sldId id="474" r:id="rId126"/>
    <p:sldId id="475" r:id="rId127"/>
    <p:sldId id="382" r:id="rId128"/>
    <p:sldId id="383" r:id="rId129"/>
    <p:sldId id="384" r:id="rId130"/>
    <p:sldId id="476" r:id="rId131"/>
    <p:sldId id="385" r:id="rId132"/>
    <p:sldId id="386" r:id="rId133"/>
    <p:sldId id="387" r:id="rId134"/>
    <p:sldId id="477" r:id="rId135"/>
    <p:sldId id="478" r:id="rId136"/>
    <p:sldId id="389" r:id="rId137"/>
    <p:sldId id="479" r:id="rId138"/>
    <p:sldId id="390" r:id="rId139"/>
    <p:sldId id="480" r:id="rId140"/>
    <p:sldId id="391" r:id="rId141"/>
    <p:sldId id="392" r:id="rId142"/>
    <p:sldId id="481" r:id="rId143"/>
    <p:sldId id="393" r:id="rId144"/>
    <p:sldId id="482" r:id="rId145"/>
    <p:sldId id="483" r:id="rId146"/>
    <p:sldId id="484" r:id="rId147"/>
    <p:sldId id="397" r:id="rId148"/>
    <p:sldId id="402" r:id="rId149"/>
    <p:sldId id="404" r:id="rId150"/>
    <p:sldId id="486" r:id="rId151"/>
    <p:sldId id="485" r:id="rId152"/>
    <p:sldId id="405" r:id="rId153"/>
    <p:sldId id="406" r:id="rId154"/>
    <p:sldId id="408" r:id="rId155"/>
    <p:sldId id="487" r:id="rId156"/>
    <p:sldId id="409" r:id="rId157"/>
    <p:sldId id="410" r:id="rId158"/>
    <p:sldId id="488" r:id="rId159"/>
    <p:sldId id="489" r:id="rId160"/>
    <p:sldId id="413" r:id="rId161"/>
    <p:sldId id="490" r:id="rId162"/>
    <p:sldId id="491" r:id="rId16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itchFamily="34" charset="0"/>
        <a:ea typeface="+mn-ea"/>
        <a:cs typeface="+mn-cs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Century Gothic" pitchFamily="34" charset="0"/>
        <a:ea typeface="+mn-ea"/>
        <a:cs typeface="+mn-cs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Century Gothic" pitchFamily="34" charset="0"/>
        <a:ea typeface="+mn-ea"/>
        <a:cs typeface="+mn-cs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Century Gothic" pitchFamily="34" charset="0"/>
        <a:ea typeface="+mn-ea"/>
        <a:cs typeface="+mn-cs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Century Gothic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C08B"/>
    <a:srgbClr val="D3AC67"/>
    <a:srgbClr val="CCCCFF"/>
    <a:srgbClr val="808080"/>
    <a:srgbClr val="3333CC"/>
    <a:srgbClr val="99CC00"/>
    <a:srgbClr val="FF5555"/>
    <a:srgbClr val="FFFF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014" y="-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09DF5D40-BB6F-4255-97C1-450DD469E078}" type="datetimeFigureOut">
              <a:rPr lang="ar-EG" smtClean="0"/>
              <a:pPr/>
              <a:t>26/08/1434</a:t>
            </a:fld>
            <a:endParaRPr lang="ar-E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E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4F8EB819-303A-47D7-A27B-31228BDB3B9B}" type="slidenum">
              <a:rPr lang="ar-EG" smtClean="0"/>
              <a:pPr/>
              <a:t>‹#›</a:t>
            </a:fld>
            <a:endParaRPr lang="ar-E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8EB819-303A-47D7-A27B-31228BDB3B9B}" type="slidenum">
              <a:rPr lang="ar-EG" smtClean="0"/>
              <a:pPr/>
              <a:t>133</a:t>
            </a:fld>
            <a:endParaRPr lang="ar-EG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8EB819-303A-47D7-A27B-31228BDB3B9B}" type="slidenum">
              <a:rPr lang="ar-EG" smtClean="0"/>
              <a:pPr/>
              <a:t>134</a:t>
            </a:fld>
            <a:endParaRPr lang="ar-EG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8EB819-303A-47D7-A27B-31228BDB3B9B}" type="slidenum">
              <a:rPr lang="ar-EG" smtClean="0"/>
              <a:pPr/>
              <a:t>135</a:t>
            </a:fld>
            <a:endParaRPr lang="ar-EG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3075" name="Rectangle 3"/>
            <p:cNvSpPr>
              <a:spLocks noChangeArrowheads="1"/>
            </p:cNvSpPr>
            <p:nvPr/>
          </p:nvSpPr>
          <p:spPr bwMode="auto">
            <a:xfrm>
              <a:off x="1968" y="4224"/>
              <a:ext cx="3792" cy="96"/>
            </a:xfrm>
            <a:prstGeom prst="rect">
              <a:avLst/>
            </a:prstGeom>
            <a:gradFill rotWithShape="0">
              <a:gsLst>
                <a:gs pos="0">
                  <a:srgbClr val="EBD7FF"/>
                </a:gs>
                <a:gs pos="100000">
                  <a:srgbClr val="0099FF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kumimoji="1" lang="ar-EG" sz="2400">
                <a:latin typeface="Gulim" pitchFamily="34" charset="-127"/>
              </a:endParaRPr>
            </a:p>
          </p:txBody>
        </p:sp>
        <p:sp>
          <p:nvSpPr>
            <p:cNvPr id="3076" name="Rectangle 4"/>
            <p:cNvSpPr>
              <a:spLocks noChangeArrowheads="1"/>
            </p:cNvSpPr>
            <p:nvPr/>
          </p:nvSpPr>
          <p:spPr bwMode="auto">
            <a:xfrm>
              <a:off x="5520" y="1248"/>
              <a:ext cx="240" cy="2688"/>
            </a:xfrm>
            <a:prstGeom prst="rect">
              <a:avLst/>
            </a:prstGeom>
            <a:gradFill rotWithShape="0">
              <a:gsLst>
                <a:gs pos="0">
                  <a:srgbClr val="C1E7CE"/>
                </a:gs>
                <a:gs pos="100000">
                  <a:srgbClr val="339966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kumimoji="1" lang="ar-EG" sz="2400">
                <a:latin typeface="Gulim" pitchFamily="34" charset="-127"/>
              </a:endParaRPr>
            </a:p>
          </p:txBody>
        </p:sp>
        <p:sp>
          <p:nvSpPr>
            <p:cNvPr id="3077" name="Rectangle 5"/>
            <p:cNvSpPr>
              <a:spLocks noChangeArrowheads="1"/>
            </p:cNvSpPr>
            <p:nvPr/>
          </p:nvSpPr>
          <p:spPr bwMode="auto">
            <a:xfrm>
              <a:off x="0" y="3312"/>
              <a:ext cx="288" cy="9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kumimoji="1" lang="ar-EG" sz="2400">
                <a:latin typeface="Gulim" pitchFamily="34" charset="-127"/>
              </a:endParaRPr>
            </a:p>
          </p:txBody>
        </p:sp>
        <p:sp>
          <p:nvSpPr>
            <p:cNvPr id="3078" name="Rectangle 6"/>
            <p:cNvSpPr>
              <a:spLocks noChangeArrowheads="1"/>
            </p:cNvSpPr>
            <p:nvPr/>
          </p:nvSpPr>
          <p:spPr bwMode="auto">
            <a:xfrm>
              <a:off x="0" y="3408"/>
              <a:ext cx="288" cy="912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kumimoji="1" lang="ar-EG" sz="2400">
                <a:latin typeface="Gulim" pitchFamily="34" charset="-127"/>
              </a:endParaRPr>
            </a:p>
          </p:txBody>
        </p:sp>
        <p:sp>
          <p:nvSpPr>
            <p:cNvPr id="3079" name="Rectangle 7"/>
            <p:cNvSpPr>
              <a:spLocks noChangeArrowheads="1"/>
            </p:cNvSpPr>
            <p:nvPr/>
          </p:nvSpPr>
          <p:spPr bwMode="auto">
            <a:xfrm>
              <a:off x="5520" y="0"/>
              <a:ext cx="240" cy="124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kumimoji="1" lang="ar-EG" sz="2400">
                <a:latin typeface="Gulim" pitchFamily="34" charset="-127"/>
              </a:endParaRPr>
            </a:p>
          </p:txBody>
        </p:sp>
        <p:sp>
          <p:nvSpPr>
            <p:cNvPr id="3080" name="Rectangle 8"/>
            <p:cNvSpPr>
              <a:spLocks noChangeArrowheads="1"/>
            </p:cNvSpPr>
            <p:nvPr/>
          </p:nvSpPr>
          <p:spPr bwMode="auto">
            <a:xfrm>
              <a:off x="3600" y="0"/>
              <a:ext cx="1920" cy="192"/>
            </a:xfrm>
            <a:prstGeom prst="rect">
              <a:avLst/>
            </a:prstGeom>
            <a:solidFill>
              <a:srgbClr val="CAC9A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kumimoji="1" lang="ar-EG" sz="2400">
                <a:latin typeface="Gulim" pitchFamily="34" charset="-127"/>
              </a:endParaRPr>
            </a:p>
          </p:txBody>
        </p:sp>
        <p:sp>
          <p:nvSpPr>
            <p:cNvPr id="3081" name="Rectangle 9"/>
            <p:cNvSpPr>
              <a:spLocks noChangeArrowheads="1"/>
            </p:cNvSpPr>
            <p:nvPr/>
          </p:nvSpPr>
          <p:spPr bwMode="auto">
            <a:xfrm>
              <a:off x="288" y="192"/>
              <a:ext cx="336" cy="480"/>
            </a:xfrm>
            <a:prstGeom prst="rect">
              <a:avLst/>
            </a:prstGeom>
            <a:solidFill>
              <a:schemeClr val="folHlink">
                <a:alpha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kumimoji="1" lang="ar-EG" sz="2400">
                <a:latin typeface="Gulim" pitchFamily="34" charset="-127"/>
              </a:endParaRPr>
            </a:p>
          </p:txBody>
        </p:sp>
        <p:sp>
          <p:nvSpPr>
            <p:cNvPr id="3082" name="Rectangle 10"/>
            <p:cNvSpPr>
              <a:spLocks noChangeArrowheads="1"/>
            </p:cNvSpPr>
            <p:nvPr/>
          </p:nvSpPr>
          <p:spPr bwMode="auto">
            <a:xfrm>
              <a:off x="0" y="672"/>
              <a:ext cx="288" cy="2640"/>
            </a:xfrm>
            <a:prstGeom prst="rect">
              <a:avLst/>
            </a:prstGeom>
            <a:gradFill rotWithShape="0">
              <a:gsLst>
                <a:gs pos="0">
                  <a:srgbClr val="C1AE8F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kumimoji="1" lang="ar-EG" sz="2400">
                <a:latin typeface="Gulim" pitchFamily="34" charset="-127"/>
              </a:endParaRPr>
            </a:p>
          </p:txBody>
        </p:sp>
        <p:sp>
          <p:nvSpPr>
            <p:cNvPr id="3083" name="Rectangle 11"/>
            <p:cNvSpPr>
              <a:spLocks noChangeArrowheads="1"/>
            </p:cNvSpPr>
            <p:nvPr/>
          </p:nvSpPr>
          <p:spPr bwMode="auto">
            <a:xfrm>
              <a:off x="0" y="192"/>
              <a:ext cx="288" cy="48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kumimoji="1" lang="ar-EG" sz="2400">
                <a:latin typeface="Gulim" pitchFamily="34" charset="-127"/>
              </a:endParaRPr>
            </a:p>
          </p:txBody>
        </p:sp>
        <p:sp>
          <p:nvSpPr>
            <p:cNvPr id="3084" name="Rectangle 12"/>
            <p:cNvSpPr>
              <a:spLocks noChangeArrowheads="1"/>
            </p:cNvSpPr>
            <p:nvPr/>
          </p:nvSpPr>
          <p:spPr bwMode="auto">
            <a:xfrm>
              <a:off x="0" y="0"/>
              <a:ext cx="624" cy="192"/>
            </a:xfrm>
            <a:prstGeom prst="rect">
              <a:avLst/>
            </a:prstGeom>
            <a:solidFill>
              <a:srgbClr val="99CC00"/>
            </a:solidFill>
            <a:ln w="19050">
              <a:solidFill>
                <a:srgbClr val="80808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kumimoji="1" lang="ar-EG" sz="2400">
                <a:latin typeface="Gulim" pitchFamily="34" charset="-127"/>
              </a:endParaRPr>
            </a:p>
          </p:txBody>
        </p:sp>
        <p:sp>
          <p:nvSpPr>
            <p:cNvPr id="3085" name="Rectangle 13"/>
            <p:cNvSpPr>
              <a:spLocks noChangeArrowheads="1"/>
            </p:cNvSpPr>
            <p:nvPr/>
          </p:nvSpPr>
          <p:spPr bwMode="auto">
            <a:xfrm>
              <a:off x="624" y="0"/>
              <a:ext cx="2976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kumimoji="1" lang="ar-EG" sz="2400">
                <a:latin typeface="Gulim" pitchFamily="34" charset="-127"/>
              </a:endParaRPr>
            </a:p>
          </p:txBody>
        </p:sp>
        <p:sp>
          <p:nvSpPr>
            <p:cNvPr id="3086" name="Line 14"/>
            <p:cNvSpPr>
              <a:spLocks noChangeShapeType="1"/>
            </p:cNvSpPr>
            <p:nvPr/>
          </p:nvSpPr>
          <p:spPr bwMode="auto">
            <a:xfrm flipV="1">
              <a:off x="288" y="192"/>
              <a:ext cx="0" cy="4128"/>
            </a:xfrm>
            <a:prstGeom prst="line">
              <a:avLst/>
            </a:prstGeom>
            <a:noFill/>
            <a:ln w="7620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ar-EG"/>
            </a:p>
          </p:txBody>
        </p:sp>
        <p:sp>
          <p:nvSpPr>
            <p:cNvPr id="3087" name="Line 15"/>
            <p:cNvSpPr>
              <a:spLocks noChangeShapeType="1"/>
            </p:cNvSpPr>
            <p:nvPr/>
          </p:nvSpPr>
          <p:spPr bwMode="auto">
            <a:xfrm>
              <a:off x="288" y="4224"/>
              <a:ext cx="5472" cy="0"/>
            </a:xfrm>
            <a:prstGeom prst="line">
              <a:avLst/>
            </a:prstGeom>
            <a:noFill/>
            <a:ln w="5715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ar-EG"/>
            </a:p>
          </p:txBody>
        </p:sp>
        <p:sp>
          <p:nvSpPr>
            <p:cNvPr id="3088" name="Line 16"/>
            <p:cNvSpPr>
              <a:spLocks noChangeShapeType="1"/>
            </p:cNvSpPr>
            <p:nvPr/>
          </p:nvSpPr>
          <p:spPr bwMode="auto">
            <a:xfrm flipV="1">
              <a:off x="5520" y="0"/>
              <a:ext cx="0" cy="4224"/>
            </a:xfrm>
            <a:prstGeom prst="line">
              <a:avLst/>
            </a:prstGeom>
            <a:noFill/>
            <a:ln w="5715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ar-EG"/>
            </a:p>
          </p:txBody>
        </p:sp>
        <p:sp>
          <p:nvSpPr>
            <p:cNvPr id="3089" name="Line 17"/>
            <p:cNvSpPr>
              <a:spLocks noChangeShapeType="1"/>
            </p:cNvSpPr>
            <p:nvPr/>
          </p:nvSpPr>
          <p:spPr bwMode="auto">
            <a:xfrm>
              <a:off x="0" y="192"/>
              <a:ext cx="5760" cy="0"/>
            </a:xfrm>
            <a:prstGeom prst="line">
              <a:avLst/>
            </a:prstGeom>
            <a:noFill/>
            <a:ln w="3810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ar-EG"/>
            </a:p>
          </p:txBody>
        </p:sp>
        <p:sp>
          <p:nvSpPr>
            <p:cNvPr id="3090" name="Line 18"/>
            <p:cNvSpPr>
              <a:spLocks noChangeShapeType="1"/>
            </p:cNvSpPr>
            <p:nvPr/>
          </p:nvSpPr>
          <p:spPr bwMode="auto">
            <a:xfrm flipH="1">
              <a:off x="3600" y="288"/>
              <a:ext cx="2160" cy="0"/>
            </a:xfrm>
            <a:prstGeom prst="line">
              <a:avLst/>
            </a:prstGeom>
            <a:noFill/>
            <a:ln w="1905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ar-EG"/>
            </a:p>
          </p:txBody>
        </p:sp>
        <p:sp>
          <p:nvSpPr>
            <p:cNvPr id="3091" name="Line 19"/>
            <p:cNvSpPr>
              <a:spLocks noChangeShapeType="1"/>
            </p:cNvSpPr>
            <p:nvPr/>
          </p:nvSpPr>
          <p:spPr bwMode="auto">
            <a:xfrm flipV="1">
              <a:off x="3600" y="0"/>
              <a:ext cx="0" cy="288"/>
            </a:xfrm>
            <a:prstGeom prst="line">
              <a:avLst/>
            </a:prstGeom>
            <a:noFill/>
            <a:ln w="1905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ar-EG"/>
            </a:p>
          </p:txBody>
        </p:sp>
        <p:sp>
          <p:nvSpPr>
            <p:cNvPr id="3092" name="Line 20"/>
            <p:cNvSpPr>
              <a:spLocks noChangeShapeType="1"/>
            </p:cNvSpPr>
            <p:nvPr/>
          </p:nvSpPr>
          <p:spPr bwMode="auto">
            <a:xfrm>
              <a:off x="5520" y="1248"/>
              <a:ext cx="24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ar-EG"/>
            </a:p>
          </p:txBody>
        </p:sp>
        <p:sp>
          <p:nvSpPr>
            <p:cNvPr id="3093" name="Line 21"/>
            <p:cNvSpPr>
              <a:spLocks noChangeShapeType="1"/>
            </p:cNvSpPr>
            <p:nvPr/>
          </p:nvSpPr>
          <p:spPr bwMode="auto">
            <a:xfrm>
              <a:off x="624" y="0"/>
              <a:ext cx="0" cy="672"/>
            </a:xfrm>
            <a:prstGeom prst="line">
              <a:avLst/>
            </a:prstGeom>
            <a:noFill/>
            <a:ln w="1905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ar-EG"/>
            </a:p>
          </p:txBody>
        </p:sp>
        <p:sp>
          <p:nvSpPr>
            <p:cNvPr id="3094" name="Line 22"/>
            <p:cNvSpPr>
              <a:spLocks noChangeShapeType="1"/>
            </p:cNvSpPr>
            <p:nvPr/>
          </p:nvSpPr>
          <p:spPr bwMode="auto">
            <a:xfrm flipH="1">
              <a:off x="0" y="672"/>
              <a:ext cx="624" cy="0"/>
            </a:xfrm>
            <a:prstGeom prst="line">
              <a:avLst/>
            </a:prstGeom>
            <a:noFill/>
            <a:ln w="2857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ar-EG"/>
            </a:p>
          </p:txBody>
        </p:sp>
        <p:sp>
          <p:nvSpPr>
            <p:cNvPr id="3095" name="Line 23"/>
            <p:cNvSpPr>
              <a:spLocks noChangeShapeType="1"/>
            </p:cNvSpPr>
            <p:nvPr/>
          </p:nvSpPr>
          <p:spPr bwMode="auto">
            <a:xfrm flipV="1">
              <a:off x="1680" y="3936"/>
              <a:ext cx="0" cy="384"/>
            </a:xfrm>
            <a:prstGeom prst="line">
              <a:avLst/>
            </a:prstGeom>
            <a:noFill/>
            <a:ln w="1905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ar-EG"/>
            </a:p>
          </p:txBody>
        </p:sp>
        <p:sp>
          <p:nvSpPr>
            <p:cNvPr id="3096" name="Line 24"/>
            <p:cNvSpPr>
              <a:spLocks noChangeShapeType="1"/>
            </p:cNvSpPr>
            <p:nvPr/>
          </p:nvSpPr>
          <p:spPr bwMode="auto">
            <a:xfrm>
              <a:off x="1680" y="3936"/>
              <a:ext cx="4080" cy="0"/>
            </a:xfrm>
            <a:prstGeom prst="line">
              <a:avLst/>
            </a:prstGeom>
            <a:noFill/>
            <a:ln w="1905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ar-EG"/>
            </a:p>
          </p:txBody>
        </p:sp>
        <p:sp>
          <p:nvSpPr>
            <p:cNvPr id="3097" name="Line 25"/>
            <p:cNvSpPr>
              <a:spLocks noChangeShapeType="1"/>
            </p:cNvSpPr>
            <p:nvPr/>
          </p:nvSpPr>
          <p:spPr bwMode="auto">
            <a:xfrm flipH="1">
              <a:off x="0" y="3312"/>
              <a:ext cx="288" cy="0"/>
            </a:xfrm>
            <a:prstGeom prst="line">
              <a:avLst/>
            </a:prstGeom>
            <a:noFill/>
            <a:ln w="2857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ar-EG"/>
            </a:p>
          </p:txBody>
        </p:sp>
        <p:sp>
          <p:nvSpPr>
            <p:cNvPr id="3098" name="Line 26"/>
            <p:cNvSpPr>
              <a:spLocks noChangeShapeType="1"/>
            </p:cNvSpPr>
            <p:nvPr/>
          </p:nvSpPr>
          <p:spPr bwMode="auto">
            <a:xfrm flipH="1">
              <a:off x="0" y="3408"/>
              <a:ext cx="288" cy="0"/>
            </a:xfrm>
            <a:prstGeom prst="line">
              <a:avLst/>
            </a:prstGeom>
            <a:noFill/>
            <a:ln w="2857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ar-EG"/>
            </a:p>
          </p:txBody>
        </p:sp>
      </p:grpSp>
      <p:sp>
        <p:nvSpPr>
          <p:cNvPr id="3099" name="Rectangle 27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100" name="Rectangle 28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Century Gothic" pitchFamily="34" charset="0"/>
              <a:buNone/>
              <a:defRPr sz="2800"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3104" name="Rectangle 32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105" name="Rectangle 33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106" name="Rectangle 34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64275"/>
            <a:ext cx="2133600" cy="384175"/>
          </a:xfrm>
        </p:spPr>
        <p:txBody>
          <a:bodyPr/>
          <a:lstStyle>
            <a:lvl1pPr>
              <a:defRPr/>
            </a:lvl1pPr>
          </a:lstStyle>
          <a:p>
            <a:fld id="{34F61DC2-2991-4472-A731-20ACD310517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699BD3-1419-4B27-949F-E3A6DE5105C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A7E5E1-5355-4C21-A148-2F3BD9627AC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47AA7158-1879-4ED7-B887-97BD08A1F296}" type="slidenum">
              <a:rPr lang="ar-SA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56CEB6-28A6-40AE-A5BC-8BBCEE7C3BA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9E7E98-7DD5-4457-9432-7D4398E6F55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D3EE1D-189E-428F-9A02-2E428A889E3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64FF5D-EC3E-4745-AE64-F903A00B75D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093712-D5C7-4CAC-B935-CA207D9E074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3A3CDE-938B-4B45-871C-3420A814A4D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907FCB-D23A-455E-87A8-4F1981484EE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ar-E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A25D55-01A3-4DD2-8D9B-8DCA3FDF514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CC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roup 7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1032" name="Rectangle 8"/>
            <p:cNvSpPr>
              <a:spLocks noChangeArrowheads="1"/>
            </p:cNvSpPr>
            <p:nvPr/>
          </p:nvSpPr>
          <p:spPr bwMode="auto">
            <a:xfrm>
              <a:off x="1968" y="4224"/>
              <a:ext cx="3792" cy="96"/>
            </a:xfrm>
            <a:prstGeom prst="rect">
              <a:avLst/>
            </a:prstGeom>
            <a:gradFill rotWithShape="0">
              <a:gsLst>
                <a:gs pos="0">
                  <a:srgbClr val="EBD7FF"/>
                </a:gs>
                <a:gs pos="100000">
                  <a:srgbClr val="0099FF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kumimoji="1" lang="ar-EG" sz="2400">
                <a:latin typeface="Gulim" pitchFamily="34" charset="-127"/>
              </a:endParaRPr>
            </a:p>
          </p:txBody>
        </p:sp>
        <p:sp>
          <p:nvSpPr>
            <p:cNvPr id="1033" name="Rectangle 9"/>
            <p:cNvSpPr>
              <a:spLocks noChangeArrowheads="1"/>
            </p:cNvSpPr>
            <p:nvPr/>
          </p:nvSpPr>
          <p:spPr bwMode="auto">
            <a:xfrm>
              <a:off x="5520" y="1248"/>
              <a:ext cx="240" cy="2688"/>
            </a:xfrm>
            <a:prstGeom prst="rect">
              <a:avLst/>
            </a:prstGeom>
            <a:gradFill rotWithShape="0">
              <a:gsLst>
                <a:gs pos="0">
                  <a:srgbClr val="C1E7CE"/>
                </a:gs>
                <a:gs pos="100000">
                  <a:srgbClr val="339966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kumimoji="1" lang="ar-EG" sz="2400">
                <a:latin typeface="Gulim" pitchFamily="34" charset="-127"/>
              </a:endParaRPr>
            </a:p>
          </p:txBody>
        </p:sp>
        <p:sp>
          <p:nvSpPr>
            <p:cNvPr id="1034" name="Rectangle 10"/>
            <p:cNvSpPr>
              <a:spLocks noChangeArrowheads="1"/>
            </p:cNvSpPr>
            <p:nvPr/>
          </p:nvSpPr>
          <p:spPr bwMode="auto">
            <a:xfrm>
              <a:off x="0" y="3312"/>
              <a:ext cx="288" cy="9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kumimoji="1" lang="ar-EG" sz="2400">
                <a:latin typeface="Gulim" pitchFamily="34" charset="-127"/>
              </a:endParaRPr>
            </a:p>
          </p:txBody>
        </p:sp>
        <p:sp>
          <p:nvSpPr>
            <p:cNvPr id="1035" name="Rectangle 11"/>
            <p:cNvSpPr>
              <a:spLocks noChangeArrowheads="1"/>
            </p:cNvSpPr>
            <p:nvPr/>
          </p:nvSpPr>
          <p:spPr bwMode="auto">
            <a:xfrm>
              <a:off x="0" y="3408"/>
              <a:ext cx="288" cy="912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kumimoji="1" lang="ar-EG" sz="2400">
                <a:latin typeface="Gulim" pitchFamily="34" charset="-127"/>
              </a:endParaRPr>
            </a:p>
          </p:txBody>
        </p:sp>
        <p:sp>
          <p:nvSpPr>
            <p:cNvPr id="1036" name="Rectangle 12"/>
            <p:cNvSpPr>
              <a:spLocks noChangeArrowheads="1"/>
            </p:cNvSpPr>
            <p:nvPr/>
          </p:nvSpPr>
          <p:spPr bwMode="auto">
            <a:xfrm>
              <a:off x="5520" y="0"/>
              <a:ext cx="240" cy="124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kumimoji="1" lang="ar-EG" sz="2400">
                <a:latin typeface="Gulim" pitchFamily="34" charset="-127"/>
              </a:endParaRPr>
            </a:p>
          </p:txBody>
        </p:sp>
        <p:sp>
          <p:nvSpPr>
            <p:cNvPr id="1037" name="Rectangle 13"/>
            <p:cNvSpPr>
              <a:spLocks noChangeArrowheads="1"/>
            </p:cNvSpPr>
            <p:nvPr/>
          </p:nvSpPr>
          <p:spPr bwMode="auto">
            <a:xfrm>
              <a:off x="3600" y="0"/>
              <a:ext cx="1920" cy="192"/>
            </a:xfrm>
            <a:prstGeom prst="rect">
              <a:avLst/>
            </a:prstGeom>
            <a:solidFill>
              <a:srgbClr val="CAC9A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kumimoji="1" lang="ar-EG" sz="2400">
                <a:latin typeface="Gulim" pitchFamily="34" charset="-127"/>
              </a:endParaRPr>
            </a:p>
          </p:txBody>
        </p:sp>
        <p:sp>
          <p:nvSpPr>
            <p:cNvPr id="1038" name="Rectangle 14"/>
            <p:cNvSpPr>
              <a:spLocks noChangeArrowheads="1"/>
            </p:cNvSpPr>
            <p:nvPr/>
          </p:nvSpPr>
          <p:spPr bwMode="auto">
            <a:xfrm>
              <a:off x="288" y="192"/>
              <a:ext cx="336" cy="480"/>
            </a:xfrm>
            <a:prstGeom prst="rect">
              <a:avLst/>
            </a:prstGeom>
            <a:solidFill>
              <a:schemeClr val="folHlink">
                <a:alpha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kumimoji="1" lang="ar-EG" sz="2400">
                <a:latin typeface="Gulim" pitchFamily="34" charset="-127"/>
              </a:endParaRPr>
            </a:p>
          </p:txBody>
        </p:sp>
        <p:sp>
          <p:nvSpPr>
            <p:cNvPr id="1039" name="Rectangle 15"/>
            <p:cNvSpPr>
              <a:spLocks noChangeArrowheads="1"/>
            </p:cNvSpPr>
            <p:nvPr/>
          </p:nvSpPr>
          <p:spPr bwMode="auto">
            <a:xfrm>
              <a:off x="0" y="672"/>
              <a:ext cx="288" cy="2640"/>
            </a:xfrm>
            <a:prstGeom prst="rect">
              <a:avLst/>
            </a:prstGeom>
            <a:gradFill rotWithShape="0">
              <a:gsLst>
                <a:gs pos="0">
                  <a:srgbClr val="C1AE8F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kumimoji="1" lang="ar-EG" sz="2400">
                <a:latin typeface="Gulim" pitchFamily="34" charset="-127"/>
              </a:endParaRPr>
            </a:p>
          </p:txBody>
        </p:sp>
        <p:sp>
          <p:nvSpPr>
            <p:cNvPr id="1040" name="Rectangle 16"/>
            <p:cNvSpPr>
              <a:spLocks noChangeArrowheads="1"/>
            </p:cNvSpPr>
            <p:nvPr/>
          </p:nvSpPr>
          <p:spPr bwMode="auto">
            <a:xfrm>
              <a:off x="0" y="192"/>
              <a:ext cx="288" cy="48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kumimoji="1" lang="ar-EG" sz="2400">
                <a:latin typeface="Gulim" pitchFamily="34" charset="-127"/>
              </a:endParaRPr>
            </a:p>
          </p:txBody>
        </p:sp>
        <p:sp>
          <p:nvSpPr>
            <p:cNvPr id="1041" name="Rectangle 17"/>
            <p:cNvSpPr>
              <a:spLocks noChangeArrowheads="1"/>
            </p:cNvSpPr>
            <p:nvPr/>
          </p:nvSpPr>
          <p:spPr bwMode="auto">
            <a:xfrm>
              <a:off x="0" y="0"/>
              <a:ext cx="624" cy="192"/>
            </a:xfrm>
            <a:prstGeom prst="rect">
              <a:avLst/>
            </a:prstGeom>
            <a:solidFill>
              <a:srgbClr val="99CC00"/>
            </a:solidFill>
            <a:ln w="19050">
              <a:solidFill>
                <a:srgbClr val="80808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kumimoji="1" lang="ar-EG" sz="2400">
                <a:latin typeface="Gulim" pitchFamily="34" charset="-127"/>
              </a:endParaRPr>
            </a:p>
          </p:txBody>
        </p:sp>
        <p:sp>
          <p:nvSpPr>
            <p:cNvPr id="1042" name="Rectangle 18"/>
            <p:cNvSpPr>
              <a:spLocks noChangeArrowheads="1"/>
            </p:cNvSpPr>
            <p:nvPr/>
          </p:nvSpPr>
          <p:spPr bwMode="auto">
            <a:xfrm>
              <a:off x="624" y="0"/>
              <a:ext cx="2976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kumimoji="1" lang="ar-EG" sz="2400">
                <a:latin typeface="Gulim" pitchFamily="34" charset="-127"/>
              </a:endParaRPr>
            </a:p>
          </p:txBody>
        </p:sp>
        <p:sp>
          <p:nvSpPr>
            <p:cNvPr id="1043" name="Line 19"/>
            <p:cNvSpPr>
              <a:spLocks noChangeShapeType="1"/>
            </p:cNvSpPr>
            <p:nvPr/>
          </p:nvSpPr>
          <p:spPr bwMode="auto">
            <a:xfrm flipV="1">
              <a:off x="288" y="192"/>
              <a:ext cx="0" cy="4128"/>
            </a:xfrm>
            <a:prstGeom prst="line">
              <a:avLst/>
            </a:prstGeom>
            <a:noFill/>
            <a:ln w="7620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ar-EG"/>
            </a:p>
          </p:txBody>
        </p:sp>
        <p:sp>
          <p:nvSpPr>
            <p:cNvPr id="1044" name="Line 20"/>
            <p:cNvSpPr>
              <a:spLocks noChangeShapeType="1"/>
            </p:cNvSpPr>
            <p:nvPr/>
          </p:nvSpPr>
          <p:spPr bwMode="auto">
            <a:xfrm>
              <a:off x="288" y="4224"/>
              <a:ext cx="5472" cy="0"/>
            </a:xfrm>
            <a:prstGeom prst="line">
              <a:avLst/>
            </a:prstGeom>
            <a:noFill/>
            <a:ln w="5715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ar-EG"/>
            </a:p>
          </p:txBody>
        </p:sp>
        <p:sp>
          <p:nvSpPr>
            <p:cNvPr id="1045" name="Line 21"/>
            <p:cNvSpPr>
              <a:spLocks noChangeShapeType="1"/>
            </p:cNvSpPr>
            <p:nvPr/>
          </p:nvSpPr>
          <p:spPr bwMode="auto">
            <a:xfrm flipV="1">
              <a:off x="5520" y="0"/>
              <a:ext cx="0" cy="4224"/>
            </a:xfrm>
            <a:prstGeom prst="line">
              <a:avLst/>
            </a:prstGeom>
            <a:noFill/>
            <a:ln w="5715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ar-EG"/>
            </a:p>
          </p:txBody>
        </p:sp>
        <p:sp>
          <p:nvSpPr>
            <p:cNvPr id="1046" name="Line 22"/>
            <p:cNvSpPr>
              <a:spLocks noChangeShapeType="1"/>
            </p:cNvSpPr>
            <p:nvPr/>
          </p:nvSpPr>
          <p:spPr bwMode="auto">
            <a:xfrm>
              <a:off x="0" y="192"/>
              <a:ext cx="5760" cy="0"/>
            </a:xfrm>
            <a:prstGeom prst="line">
              <a:avLst/>
            </a:prstGeom>
            <a:noFill/>
            <a:ln w="3810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ar-EG"/>
            </a:p>
          </p:txBody>
        </p:sp>
        <p:sp>
          <p:nvSpPr>
            <p:cNvPr id="1047" name="Line 23"/>
            <p:cNvSpPr>
              <a:spLocks noChangeShapeType="1"/>
            </p:cNvSpPr>
            <p:nvPr/>
          </p:nvSpPr>
          <p:spPr bwMode="auto">
            <a:xfrm flipH="1">
              <a:off x="3600" y="288"/>
              <a:ext cx="2160" cy="0"/>
            </a:xfrm>
            <a:prstGeom prst="line">
              <a:avLst/>
            </a:prstGeom>
            <a:noFill/>
            <a:ln w="1905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ar-EG"/>
            </a:p>
          </p:txBody>
        </p:sp>
        <p:sp>
          <p:nvSpPr>
            <p:cNvPr id="1048" name="Line 24"/>
            <p:cNvSpPr>
              <a:spLocks noChangeShapeType="1"/>
            </p:cNvSpPr>
            <p:nvPr/>
          </p:nvSpPr>
          <p:spPr bwMode="auto">
            <a:xfrm flipV="1">
              <a:off x="3600" y="0"/>
              <a:ext cx="0" cy="288"/>
            </a:xfrm>
            <a:prstGeom prst="line">
              <a:avLst/>
            </a:prstGeom>
            <a:noFill/>
            <a:ln w="1905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ar-EG"/>
            </a:p>
          </p:txBody>
        </p:sp>
        <p:sp>
          <p:nvSpPr>
            <p:cNvPr id="1049" name="Line 25"/>
            <p:cNvSpPr>
              <a:spLocks noChangeShapeType="1"/>
            </p:cNvSpPr>
            <p:nvPr/>
          </p:nvSpPr>
          <p:spPr bwMode="auto">
            <a:xfrm>
              <a:off x="5520" y="1248"/>
              <a:ext cx="24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ar-EG"/>
            </a:p>
          </p:txBody>
        </p:sp>
        <p:sp>
          <p:nvSpPr>
            <p:cNvPr id="1050" name="Line 26"/>
            <p:cNvSpPr>
              <a:spLocks noChangeShapeType="1"/>
            </p:cNvSpPr>
            <p:nvPr/>
          </p:nvSpPr>
          <p:spPr bwMode="auto">
            <a:xfrm>
              <a:off x="624" y="0"/>
              <a:ext cx="0" cy="672"/>
            </a:xfrm>
            <a:prstGeom prst="line">
              <a:avLst/>
            </a:prstGeom>
            <a:noFill/>
            <a:ln w="1905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ar-EG"/>
            </a:p>
          </p:txBody>
        </p:sp>
        <p:sp>
          <p:nvSpPr>
            <p:cNvPr id="1051" name="Line 27"/>
            <p:cNvSpPr>
              <a:spLocks noChangeShapeType="1"/>
            </p:cNvSpPr>
            <p:nvPr/>
          </p:nvSpPr>
          <p:spPr bwMode="auto">
            <a:xfrm flipH="1">
              <a:off x="0" y="672"/>
              <a:ext cx="624" cy="0"/>
            </a:xfrm>
            <a:prstGeom prst="line">
              <a:avLst/>
            </a:prstGeom>
            <a:noFill/>
            <a:ln w="2857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ar-EG"/>
            </a:p>
          </p:txBody>
        </p:sp>
        <p:sp>
          <p:nvSpPr>
            <p:cNvPr id="1052" name="Line 28"/>
            <p:cNvSpPr>
              <a:spLocks noChangeShapeType="1"/>
            </p:cNvSpPr>
            <p:nvPr/>
          </p:nvSpPr>
          <p:spPr bwMode="auto">
            <a:xfrm flipV="1">
              <a:off x="1680" y="3936"/>
              <a:ext cx="0" cy="384"/>
            </a:xfrm>
            <a:prstGeom prst="line">
              <a:avLst/>
            </a:prstGeom>
            <a:noFill/>
            <a:ln w="1905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ar-EG"/>
            </a:p>
          </p:txBody>
        </p:sp>
        <p:sp>
          <p:nvSpPr>
            <p:cNvPr id="1053" name="Line 29"/>
            <p:cNvSpPr>
              <a:spLocks noChangeShapeType="1"/>
            </p:cNvSpPr>
            <p:nvPr/>
          </p:nvSpPr>
          <p:spPr bwMode="auto">
            <a:xfrm>
              <a:off x="1680" y="3936"/>
              <a:ext cx="4080" cy="0"/>
            </a:xfrm>
            <a:prstGeom prst="line">
              <a:avLst/>
            </a:prstGeom>
            <a:noFill/>
            <a:ln w="1905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ar-EG"/>
            </a:p>
          </p:txBody>
        </p:sp>
        <p:sp>
          <p:nvSpPr>
            <p:cNvPr id="1054" name="Line 30"/>
            <p:cNvSpPr>
              <a:spLocks noChangeShapeType="1"/>
            </p:cNvSpPr>
            <p:nvPr/>
          </p:nvSpPr>
          <p:spPr bwMode="auto">
            <a:xfrm flipH="1">
              <a:off x="0" y="3312"/>
              <a:ext cx="288" cy="0"/>
            </a:xfrm>
            <a:prstGeom prst="line">
              <a:avLst/>
            </a:prstGeom>
            <a:noFill/>
            <a:ln w="2857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ar-EG"/>
            </a:p>
          </p:txBody>
        </p:sp>
        <p:sp>
          <p:nvSpPr>
            <p:cNvPr id="1055" name="Line 31"/>
            <p:cNvSpPr>
              <a:spLocks noChangeShapeType="1"/>
            </p:cNvSpPr>
            <p:nvPr/>
          </p:nvSpPr>
          <p:spPr bwMode="auto">
            <a:xfrm flipH="1">
              <a:off x="0" y="3408"/>
              <a:ext cx="288" cy="0"/>
            </a:xfrm>
            <a:prstGeom prst="line">
              <a:avLst/>
            </a:prstGeom>
            <a:noFill/>
            <a:ln w="2857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ar-EG"/>
            </a:p>
          </p:txBody>
        </p:sp>
      </p:grp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274638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64275"/>
            <a:ext cx="2133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64275"/>
            <a:ext cx="2895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67450"/>
            <a:ext cx="2133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bg2"/>
                </a:solidFill>
              </a:defRPr>
            </a:lvl1pPr>
          </a:lstStyle>
          <a:p>
            <a:fld id="{4168FE53-68F2-44C6-9D81-C65B0987FA4F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1" eaLnBrk="1" fontAlgn="base" hangingPunct="1"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+mj-lt"/>
          <a:ea typeface="+mj-ea"/>
          <a:cs typeface="+mj-cs"/>
        </a:defRPr>
      </a:lvl1pPr>
      <a:lvl2pPr algn="ctr" rtl="1" eaLnBrk="1" fontAlgn="base" hangingPunct="1"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Century Gothic" pitchFamily="34" charset="0"/>
        </a:defRPr>
      </a:lvl2pPr>
      <a:lvl3pPr algn="ctr" rtl="1" eaLnBrk="1" fontAlgn="base" hangingPunct="1"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Century Gothic" pitchFamily="34" charset="0"/>
        </a:defRPr>
      </a:lvl3pPr>
      <a:lvl4pPr algn="ctr" rtl="1" eaLnBrk="1" fontAlgn="base" hangingPunct="1"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Century Gothic" pitchFamily="34" charset="0"/>
        </a:defRPr>
      </a:lvl4pPr>
      <a:lvl5pPr algn="ctr" rtl="1" eaLnBrk="1" fontAlgn="base" hangingPunct="1"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Century Gothic" pitchFamily="34" charset="0"/>
        </a:defRPr>
      </a:lvl5pPr>
      <a:lvl6pPr marL="457200" algn="ctr" rtl="1" eaLnBrk="1" fontAlgn="base" hangingPunct="1"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Century Gothic" pitchFamily="34" charset="0"/>
        </a:defRPr>
      </a:lvl6pPr>
      <a:lvl7pPr marL="914400" algn="ctr" rtl="1" eaLnBrk="1" fontAlgn="base" hangingPunct="1"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Century Gothic" pitchFamily="34" charset="0"/>
        </a:defRPr>
      </a:lvl7pPr>
      <a:lvl8pPr marL="1371600" algn="ctr" rtl="1" eaLnBrk="1" fontAlgn="base" hangingPunct="1"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Century Gothic" pitchFamily="34" charset="0"/>
        </a:defRPr>
      </a:lvl8pPr>
      <a:lvl9pPr marL="1828800" algn="ctr" rtl="1" eaLnBrk="1" fontAlgn="base" hangingPunct="1"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Century Gothic" pitchFamily="34" charset="0"/>
        </a:defRPr>
      </a:lvl9pPr>
    </p:titleStyle>
    <p:bodyStyle>
      <a:lvl1pPr marL="342900" indent="-342900" algn="r" rtl="1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Century Gothic" pitchFamily="34" charset="0"/>
        <a:buChar char="□"/>
        <a:defRPr sz="3200">
          <a:solidFill>
            <a:schemeClr val="bg2"/>
          </a:solidFill>
          <a:latin typeface="+mn-lt"/>
          <a:ea typeface="+mn-ea"/>
          <a:cs typeface="+mn-cs"/>
        </a:defRPr>
      </a:lvl1pPr>
      <a:lvl2pPr marL="742950" indent="-285750" algn="r" rtl="1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Century Gothic" pitchFamily="34" charset="0"/>
        <a:buChar char="□"/>
        <a:defRPr sz="2800">
          <a:solidFill>
            <a:schemeClr val="bg2"/>
          </a:solidFill>
          <a:latin typeface="+mn-lt"/>
        </a:defRPr>
      </a:lvl2pPr>
      <a:lvl3pPr marL="1143000" indent="-228600" algn="r" rtl="1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Century Gothic" pitchFamily="34" charset="0"/>
        <a:buChar char="□"/>
        <a:defRPr sz="2400">
          <a:solidFill>
            <a:schemeClr val="bg2"/>
          </a:solidFill>
          <a:latin typeface="+mn-lt"/>
        </a:defRPr>
      </a:lvl3pPr>
      <a:lvl4pPr marL="1600200" indent="-228600" algn="r" rtl="1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Century Gothic" pitchFamily="34" charset="0"/>
        <a:buChar char="□"/>
        <a:defRPr sz="2000">
          <a:solidFill>
            <a:schemeClr val="bg2"/>
          </a:solidFill>
          <a:latin typeface="+mn-lt"/>
        </a:defRPr>
      </a:lvl4pPr>
      <a:lvl5pPr marL="2057400" indent="-228600" algn="r" rtl="1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Century Gothic" pitchFamily="34" charset="0"/>
        <a:buChar char="□"/>
        <a:defRPr sz="2000">
          <a:solidFill>
            <a:schemeClr val="bg2"/>
          </a:solidFill>
          <a:latin typeface="+mn-lt"/>
        </a:defRPr>
      </a:lvl5pPr>
      <a:lvl6pPr marL="2514600" indent="-228600" algn="r" rtl="1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Century Gothic" pitchFamily="34" charset="0"/>
        <a:buChar char="□"/>
        <a:defRPr sz="2000">
          <a:solidFill>
            <a:schemeClr val="bg2"/>
          </a:solidFill>
          <a:latin typeface="+mn-lt"/>
        </a:defRPr>
      </a:lvl6pPr>
      <a:lvl7pPr marL="2971800" indent="-228600" algn="r" rtl="1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Century Gothic" pitchFamily="34" charset="0"/>
        <a:buChar char="□"/>
        <a:defRPr sz="2000">
          <a:solidFill>
            <a:schemeClr val="bg2"/>
          </a:solidFill>
          <a:latin typeface="+mn-lt"/>
        </a:defRPr>
      </a:lvl7pPr>
      <a:lvl8pPr marL="3429000" indent="-228600" algn="r" rtl="1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Century Gothic" pitchFamily="34" charset="0"/>
        <a:buChar char="□"/>
        <a:defRPr sz="2000">
          <a:solidFill>
            <a:schemeClr val="bg2"/>
          </a:solidFill>
          <a:latin typeface="+mn-lt"/>
        </a:defRPr>
      </a:lvl8pPr>
      <a:lvl9pPr marL="3886200" indent="-228600" algn="r" rtl="1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Century Gothic" pitchFamily="34" charset="0"/>
        <a:buChar char="□"/>
        <a:defRPr sz="2000">
          <a:solidFill>
            <a:schemeClr val="bg2"/>
          </a:solidFill>
          <a:latin typeface="+mn-lt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Relationship Id="rId4" Type="http://schemas.openxmlformats.org/officeDocument/2006/relationships/slide" Target="slide3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2.png"/><Relationship Id="rId2" Type="http://schemas.openxmlformats.org/officeDocument/2006/relationships/slide" Target="slide6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84.png"/><Relationship Id="rId4" Type="http://schemas.openxmlformats.org/officeDocument/2006/relationships/image" Target="../media/image483.png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9.jpeg"/><Relationship Id="rId13" Type="http://schemas.openxmlformats.org/officeDocument/2006/relationships/image" Target="../media/image494.png"/><Relationship Id="rId3" Type="http://schemas.openxmlformats.org/officeDocument/2006/relationships/slide" Target="slide110.xml"/><Relationship Id="rId7" Type="http://schemas.openxmlformats.org/officeDocument/2006/relationships/image" Target="../media/image488.png"/><Relationship Id="rId12" Type="http://schemas.openxmlformats.org/officeDocument/2006/relationships/image" Target="../media/image493.png"/><Relationship Id="rId2" Type="http://schemas.openxmlformats.org/officeDocument/2006/relationships/slide" Target="slide6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7.png"/><Relationship Id="rId11" Type="http://schemas.openxmlformats.org/officeDocument/2006/relationships/image" Target="../media/image492.png"/><Relationship Id="rId5" Type="http://schemas.openxmlformats.org/officeDocument/2006/relationships/image" Target="../media/image486.png"/><Relationship Id="rId10" Type="http://schemas.openxmlformats.org/officeDocument/2006/relationships/image" Target="../media/image491.jpeg"/><Relationship Id="rId4" Type="http://schemas.openxmlformats.org/officeDocument/2006/relationships/image" Target="../media/image485.jpeg"/><Relationship Id="rId9" Type="http://schemas.openxmlformats.org/officeDocument/2006/relationships/image" Target="../media/image490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" Target="slide69.xml"/><Relationship Id="rId2" Type="http://schemas.openxmlformats.org/officeDocument/2006/relationships/image" Target="../media/image495.png"/><Relationship Id="rId1" Type="http://schemas.openxmlformats.org/officeDocument/2006/relationships/slideLayout" Target="../slideLayouts/slideLayout1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" Target="slide69.xml"/><Relationship Id="rId2" Type="http://schemas.openxmlformats.org/officeDocument/2006/relationships/image" Target="../media/image49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97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8.png"/><Relationship Id="rId2" Type="http://schemas.openxmlformats.org/officeDocument/2006/relationships/slide" Target="slide6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1.png"/><Relationship Id="rId5" Type="http://schemas.openxmlformats.org/officeDocument/2006/relationships/image" Target="../media/image500.png"/><Relationship Id="rId4" Type="http://schemas.openxmlformats.org/officeDocument/2006/relationships/image" Target="../media/image499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3.png"/><Relationship Id="rId2" Type="http://schemas.openxmlformats.org/officeDocument/2006/relationships/image" Target="../media/image502.png"/><Relationship Id="rId1" Type="http://schemas.openxmlformats.org/officeDocument/2006/relationships/slideLayout" Target="../slideLayouts/slideLayout12.xml"/><Relationship Id="rId6" Type="http://schemas.openxmlformats.org/officeDocument/2006/relationships/slide" Target="slide69.xml"/><Relationship Id="rId5" Type="http://schemas.openxmlformats.org/officeDocument/2006/relationships/image" Target="../media/image505.png"/><Relationship Id="rId4" Type="http://schemas.openxmlformats.org/officeDocument/2006/relationships/image" Target="../media/image504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7.png"/><Relationship Id="rId2" Type="http://schemas.openxmlformats.org/officeDocument/2006/relationships/image" Target="../media/image50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9.png"/><Relationship Id="rId5" Type="http://schemas.openxmlformats.org/officeDocument/2006/relationships/slide" Target="slide69.xml"/><Relationship Id="rId4" Type="http://schemas.openxmlformats.org/officeDocument/2006/relationships/image" Target="../media/image508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png"/><Relationship Id="rId2" Type="http://schemas.openxmlformats.org/officeDocument/2006/relationships/slide" Target="slide6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1.png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6.jpeg"/><Relationship Id="rId3" Type="http://schemas.openxmlformats.org/officeDocument/2006/relationships/slide" Target="slide114.xml"/><Relationship Id="rId7" Type="http://schemas.openxmlformats.org/officeDocument/2006/relationships/image" Target="../media/image515.png"/><Relationship Id="rId2" Type="http://schemas.openxmlformats.org/officeDocument/2006/relationships/slide" Target="slide6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4.jpeg"/><Relationship Id="rId5" Type="http://schemas.openxmlformats.org/officeDocument/2006/relationships/image" Target="../media/image513.png"/><Relationship Id="rId4" Type="http://schemas.openxmlformats.org/officeDocument/2006/relationships/image" Target="../media/image512.jpeg"/><Relationship Id="rId9" Type="http://schemas.openxmlformats.org/officeDocument/2006/relationships/image" Target="../media/image517.png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3.png"/><Relationship Id="rId3" Type="http://schemas.openxmlformats.org/officeDocument/2006/relationships/image" Target="../media/image518.jpeg"/><Relationship Id="rId7" Type="http://schemas.openxmlformats.org/officeDocument/2006/relationships/image" Target="../media/image522.jpeg"/><Relationship Id="rId2" Type="http://schemas.openxmlformats.org/officeDocument/2006/relationships/slide" Target="slide6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1.png"/><Relationship Id="rId5" Type="http://schemas.openxmlformats.org/officeDocument/2006/relationships/image" Target="../media/image520.jpeg"/><Relationship Id="rId4" Type="http://schemas.openxmlformats.org/officeDocument/2006/relationships/image" Target="../media/image5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slide" Target="slide3.xml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11" Type="http://schemas.openxmlformats.org/officeDocument/2006/relationships/image" Target="../media/image31.jpe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jpeg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9.png"/><Relationship Id="rId3" Type="http://schemas.openxmlformats.org/officeDocument/2006/relationships/image" Target="../media/image525.png"/><Relationship Id="rId7" Type="http://schemas.openxmlformats.org/officeDocument/2006/relationships/image" Target="../media/image528.jpeg"/><Relationship Id="rId2" Type="http://schemas.openxmlformats.org/officeDocument/2006/relationships/image" Target="../media/image52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7.png"/><Relationship Id="rId5" Type="http://schemas.openxmlformats.org/officeDocument/2006/relationships/image" Target="../media/image526.jpeg"/><Relationship Id="rId10" Type="http://schemas.openxmlformats.org/officeDocument/2006/relationships/image" Target="../media/image531.png"/><Relationship Id="rId4" Type="http://schemas.openxmlformats.org/officeDocument/2006/relationships/slide" Target="slide69.xml"/><Relationship Id="rId9" Type="http://schemas.openxmlformats.org/officeDocument/2006/relationships/image" Target="../media/image530.jpeg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slide" Target="slide125.xml"/><Relationship Id="rId3" Type="http://schemas.openxmlformats.org/officeDocument/2006/relationships/slide" Target="slide127.xml"/><Relationship Id="rId7" Type="http://schemas.openxmlformats.org/officeDocument/2006/relationships/slide" Target="slide136.xml"/><Relationship Id="rId2" Type="http://schemas.openxmlformats.org/officeDocument/2006/relationships/slide" Target="slide11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31.xml"/><Relationship Id="rId5" Type="http://schemas.openxmlformats.org/officeDocument/2006/relationships/slide" Target="slide121.xml"/><Relationship Id="rId10" Type="http://schemas.openxmlformats.org/officeDocument/2006/relationships/slide" Target="slide2.xml"/><Relationship Id="rId4" Type="http://schemas.openxmlformats.org/officeDocument/2006/relationships/slide" Target="slide112.xml"/><Relationship Id="rId9" Type="http://schemas.openxmlformats.org/officeDocument/2006/relationships/slide" Target="slide141.xml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6.png"/><Relationship Id="rId13" Type="http://schemas.openxmlformats.org/officeDocument/2006/relationships/image" Target="../media/image541.png"/><Relationship Id="rId3" Type="http://schemas.openxmlformats.org/officeDocument/2006/relationships/slide" Target="slide111.xml"/><Relationship Id="rId7" Type="http://schemas.openxmlformats.org/officeDocument/2006/relationships/image" Target="../media/image535.jpeg"/><Relationship Id="rId12" Type="http://schemas.openxmlformats.org/officeDocument/2006/relationships/image" Target="../media/image540.png"/><Relationship Id="rId17" Type="http://schemas.openxmlformats.org/officeDocument/2006/relationships/image" Target="../media/image545.png"/><Relationship Id="rId2" Type="http://schemas.openxmlformats.org/officeDocument/2006/relationships/slide" Target="slide122.xml"/><Relationship Id="rId16" Type="http://schemas.openxmlformats.org/officeDocument/2006/relationships/image" Target="../media/image54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4.png"/><Relationship Id="rId11" Type="http://schemas.openxmlformats.org/officeDocument/2006/relationships/image" Target="../media/image539.jpeg"/><Relationship Id="rId5" Type="http://schemas.openxmlformats.org/officeDocument/2006/relationships/image" Target="../media/image533.png"/><Relationship Id="rId15" Type="http://schemas.openxmlformats.org/officeDocument/2006/relationships/image" Target="../media/image543.jpeg"/><Relationship Id="rId10" Type="http://schemas.openxmlformats.org/officeDocument/2006/relationships/image" Target="../media/image538.png"/><Relationship Id="rId4" Type="http://schemas.openxmlformats.org/officeDocument/2006/relationships/image" Target="../media/image532.jpeg"/><Relationship Id="rId9" Type="http://schemas.openxmlformats.org/officeDocument/2006/relationships/image" Target="../media/image537.png"/><Relationship Id="rId14" Type="http://schemas.openxmlformats.org/officeDocument/2006/relationships/image" Target="../media/image542.png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1.png"/><Relationship Id="rId13" Type="http://schemas.openxmlformats.org/officeDocument/2006/relationships/image" Target="../media/image556.jpeg"/><Relationship Id="rId3" Type="http://schemas.openxmlformats.org/officeDocument/2006/relationships/image" Target="../media/image546.jpeg"/><Relationship Id="rId7" Type="http://schemas.openxmlformats.org/officeDocument/2006/relationships/image" Target="../media/image550.png"/><Relationship Id="rId12" Type="http://schemas.openxmlformats.org/officeDocument/2006/relationships/image" Target="../media/image555.png"/><Relationship Id="rId2" Type="http://schemas.openxmlformats.org/officeDocument/2006/relationships/slide" Target="slide1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9.jpeg"/><Relationship Id="rId11" Type="http://schemas.openxmlformats.org/officeDocument/2006/relationships/image" Target="../media/image554.jpeg"/><Relationship Id="rId5" Type="http://schemas.openxmlformats.org/officeDocument/2006/relationships/image" Target="../media/image548.png"/><Relationship Id="rId10" Type="http://schemas.openxmlformats.org/officeDocument/2006/relationships/image" Target="../media/image553.png"/><Relationship Id="rId4" Type="http://schemas.openxmlformats.org/officeDocument/2006/relationships/image" Target="../media/image547.png"/><Relationship Id="rId9" Type="http://schemas.openxmlformats.org/officeDocument/2006/relationships/image" Target="../media/image552.png"/><Relationship Id="rId14" Type="http://schemas.openxmlformats.org/officeDocument/2006/relationships/image" Target="../media/image557.png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3.png"/><Relationship Id="rId13" Type="http://schemas.openxmlformats.org/officeDocument/2006/relationships/image" Target="../media/image568.png"/><Relationship Id="rId3" Type="http://schemas.openxmlformats.org/officeDocument/2006/relationships/image" Target="../media/image558.jpeg"/><Relationship Id="rId7" Type="http://schemas.openxmlformats.org/officeDocument/2006/relationships/image" Target="../media/image562.png"/><Relationship Id="rId12" Type="http://schemas.openxmlformats.org/officeDocument/2006/relationships/image" Target="../media/image567.png"/><Relationship Id="rId2" Type="http://schemas.openxmlformats.org/officeDocument/2006/relationships/slide" Target="slide1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61.jpeg"/><Relationship Id="rId11" Type="http://schemas.openxmlformats.org/officeDocument/2006/relationships/image" Target="../media/image566.png"/><Relationship Id="rId5" Type="http://schemas.openxmlformats.org/officeDocument/2006/relationships/image" Target="../media/image560.png"/><Relationship Id="rId10" Type="http://schemas.openxmlformats.org/officeDocument/2006/relationships/image" Target="../media/image565.png"/><Relationship Id="rId4" Type="http://schemas.openxmlformats.org/officeDocument/2006/relationships/image" Target="../media/image559.png"/><Relationship Id="rId9" Type="http://schemas.openxmlformats.org/officeDocument/2006/relationships/image" Target="../media/image564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9.png"/><Relationship Id="rId7" Type="http://schemas.openxmlformats.org/officeDocument/2006/relationships/image" Target="../media/image573.png"/><Relationship Id="rId2" Type="http://schemas.openxmlformats.org/officeDocument/2006/relationships/slide" Target="slide1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2.png"/><Relationship Id="rId5" Type="http://schemas.openxmlformats.org/officeDocument/2006/relationships/image" Target="../media/image571.png"/><Relationship Id="rId4" Type="http://schemas.openxmlformats.org/officeDocument/2006/relationships/image" Target="../media/image570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4.png"/><Relationship Id="rId2" Type="http://schemas.openxmlformats.org/officeDocument/2006/relationships/slide" Target="slide1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76.png"/><Relationship Id="rId4" Type="http://schemas.openxmlformats.org/officeDocument/2006/relationships/image" Target="../media/image575.png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1.jpeg"/><Relationship Id="rId13" Type="http://schemas.openxmlformats.org/officeDocument/2006/relationships/image" Target="../media/image586.png"/><Relationship Id="rId3" Type="http://schemas.openxmlformats.org/officeDocument/2006/relationships/slide" Target="slide127.xml"/><Relationship Id="rId7" Type="http://schemas.openxmlformats.org/officeDocument/2006/relationships/image" Target="../media/image580.png"/><Relationship Id="rId12" Type="http://schemas.openxmlformats.org/officeDocument/2006/relationships/image" Target="../media/image585.jpeg"/><Relationship Id="rId2" Type="http://schemas.openxmlformats.org/officeDocument/2006/relationships/slide" Target="slide1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9.png"/><Relationship Id="rId11" Type="http://schemas.openxmlformats.org/officeDocument/2006/relationships/image" Target="../media/image584.png"/><Relationship Id="rId5" Type="http://schemas.openxmlformats.org/officeDocument/2006/relationships/image" Target="../media/image578.png"/><Relationship Id="rId10" Type="http://schemas.openxmlformats.org/officeDocument/2006/relationships/image" Target="../media/image583.png"/><Relationship Id="rId4" Type="http://schemas.openxmlformats.org/officeDocument/2006/relationships/image" Target="../media/image577.jpeg"/><Relationship Id="rId9" Type="http://schemas.openxmlformats.org/officeDocument/2006/relationships/image" Target="../media/image582.png"/><Relationship Id="rId14" Type="http://schemas.openxmlformats.org/officeDocument/2006/relationships/image" Target="../media/image587.png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3.jpeg"/><Relationship Id="rId13" Type="http://schemas.openxmlformats.org/officeDocument/2006/relationships/image" Target="../media/image598.jpeg"/><Relationship Id="rId3" Type="http://schemas.openxmlformats.org/officeDocument/2006/relationships/image" Target="../media/image588.jpeg"/><Relationship Id="rId7" Type="http://schemas.openxmlformats.org/officeDocument/2006/relationships/image" Target="../media/image592.png"/><Relationship Id="rId12" Type="http://schemas.openxmlformats.org/officeDocument/2006/relationships/image" Target="../media/image597.png"/><Relationship Id="rId2" Type="http://schemas.openxmlformats.org/officeDocument/2006/relationships/slide" Target="slide1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1.png"/><Relationship Id="rId11" Type="http://schemas.openxmlformats.org/officeDocument/2006/relationships/image" Target="../media/image596.png"/><Relationship Id="rId5" Type="http://schemas.openxmlformats.org/officeDocument/2006/relationships/image" Target="../media/image590.png"/><Relationship Id="rId10" Type="http://schemas.openxmlformats.org/officeDocument/2006/relationships/image" Target="../media/image595.png"/><Relationship Id="rId4" Type="http://schemas.openxmlformats.org/officeDocument/2006/relationships/image" Target="../media/image589.png"/><Relationship Id="rId9" Type="http://schemas.openxmlformats.org/officeDocument/2006/relationships/image" Target="../media/image594.png"/><Relationship Id="rId14" Type="http://schemas.openxmlformats.org/officeDocument/2006/relationships/image" Target="../media/image599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0.jpeg"/><Relationship Id="rId2" Type="http://schemas.openxmlformats.org/officeDocument/2006/relationships/slide" Target="slide1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02.png"/><Relationship Id="rId4" Type="http://schemas.openxmlformats.org/officeDocument/2006/relationships/image" Target="../media/image60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8.png"/><Relationship Id="rId3" Type="http://schemas.openxmlformats.org/officeDocument/2006/relationships/image" Target="../media/image603.png"/><Relationship Id="rId7" Type="http://schemas.openxmlformats.org/officeDocument/2006/relationships/image" Target="../media/image607.png"/><Relationship Id="rId2" Type="http://schemas.openxmlformats.org/officeDocument/2006/relationships/slide" Target="slide1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6.png"/><Relationship Id="rId5" Type="http://schemas.openxmlformats.org/officeDocument/2006/relationships/image" Target="../media/image605.png"/><Relationship Id="rId4" Type="http://schemas.openxmlformats.org/officeDocument/2006/relationships/image" Target="../media/image604.png"/></Relationships>
</file>

<file path=ppt/slides/_rels/slide1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3.png"/><Relationship Id="rId13" Type="http://schemas.openxmlformats.org/officeDocument/2006/relationships/image" Target="../media/image618.png"/><Relationship Id="rId3" Type="http://schemas.openxmlformats.org/officeDocument/2006/relationships/slide" Target="slide132.xml"/><Relationship Id="rId7" Type="http://schemas.openxmlformats.org/officeDocument/2006/relationships/image" Target="../media/image612.png"/><Relationship Id="rId12" Type="http://schemas.openxmlformats.org/officeDocument/2006/relationships/image" Target="../media/image617.png"/><Relationship Id="rId2" Type="http://schemas.openxmlformats.org/officeDocument/2006/relationships/slide" Target="slide111.xml"/><Relationship Id="rId16" Type="http://schemas.openxmlformats.org/officeDocument/2006/relationships/image" Target="../media/image6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1.jpeg"/><Relationship Id="rId11" Type="http://schemas.openxmlformats.org/officeDocument/2006/relationships/image" Target="../media/image616.jpeg"/><Relationship Id="rId5" Type="http://schemas.openxmlformats.org/officeDocument/2006/relationships/image" Target="../media/image610.png"/><Relationship Id="rId15" Type="http://schemas.openxmlformats.org/officeDocument/2006/relationships/image" Target="../media/image620.jpeg"/><Relationship Id="rId10" Type="http://schemas.openxmlformats.org/officeDocument/2006/relationships/image" Target="../media/image615.png"/><Relationship Id="rId4" Type="http://schemas.openxmlformats.org/officeDocument/2006/relationships/image" Target="../media/image609.jpeg"/><Relationship Id="rId9" Type="http://schemas.openxmlformats.org/officeDocument/2006/relationships/image" Target="../media/image614.png"/><Relationship Id="rId14" Type="http://schemas.openxmlformats.org/officeDocument/2006/relationships/image" Target="../media/image619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2.png"/><Relationship Id="rId2" Type="http://schemas.openxmlformats.org/officeDocument/2006/relationships/slide" Target="slide1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25.png"/><Relationship Id="rId5" Type="http://schemas.openxmlformats.org/officeDocument/2006/relationships/image" Target="../media/image624.jpeg"/><Relationship Id="rId4" Type="http://schemas.openxmlformats.org/officeDocument/2006/relationships/image" Target="../media/image623.jpe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6.jpeg"/><Relationship Id="rId2" Type="http://schemas.openxmlformats.org/officeDocument/2006/relationships/slide" Target="slide1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29.png"/><Relationship Id="rId5" Type="http://schemas.openxmlformats.org/officeDocument/2006/relationships/image" Target="../media/image628.png"/><Relationship Id="rId4" Type="http://schemas.openxmlformats.org/officeDocument/2006/relationships/image" Target="../media/image627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0.png"/><Relationship Id="rId7" Type="http://schemas.openxmlformats.org/officeDocument/2006/relationships/image" Target="../media/image634.png"/><Relationship Id="rId2" Type="http://schemas.openxmlformats.org/officeDocument/2006/relationships/slide" Target="slide1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33.png"/><Relationship Id="rId5" Type="http://schemas.openxmlformats.org/officeDocument/2006/relationships/image" Target="../media/image632.png"/><Relationship Id="rId4" Type="http://schemas.openxmlformats.org/officeDocument/2006/relationships/image" Target="../media/image631.png"/></Relationships>
</file>

<file path=ppt/slides/_rels/slide1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9.jpeg"/><Relationship Id="rId13" Type="http://schemas.openxmlformats.org/officeDocument/2006/relationships/image" Target="../media/image644.png"/><Relationship Id="rId3" Type="http://schemas.openxmlformats.org/officeDocument/2006/relationships/slide" Target="slide136.xml"/><Relationship Id="rId7" Type="http://schemas.openxmlformats.org/officeDocument/2006/relationships/image" Target="../media/image638.png"/><Relationship Id="rId12" Type="http://schemas.openxmlformats.org/officeDocument/2006/relationships/image" Target="../media/image643.jpeg"/><Relationship Id="rId2" Type="http://schemas.openxmlformats.org/officeDocument/2006/relationships/slide" Target="slide1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37.jpeg"/><Relationship Id="rId11" Type="http://schemas.openxmlformats.org/officeDocument/2006/relationships/image" Target="../media/image642.png"/><Relationship Id="rId5" Type="http://schemas.openxmlformats.org/officeDocument/2006/relationships/image" Target="../media/image636.png"/><Relationship Id="rId15" Type="http://schemas.openxmlformats.org/officeDocument/2006/relationships/image" Target="../media/image646.png"/><Relationship Id="rId10" Type="http://schemas.openxmlformats.org/officeDocument/2006/relationships/image" Target="../media/image641.jpeg"/><Relationship Id="rId4" Type="http://schemas.openxmlformats.org/officeDocument/2006/relationships/image" Target="../media/image635.jpeg"/><Relationship Id="rId9" Type="http://schemas.openxmlformats.org/officeDocument/2006/relationships/image" Target="../media/image640.png"/><Relationship Id="rId14" Type="http://schemas.openxmlformats.org/officeDocument/2006/relationships/image" Target="../media/image645.jpeg"/></Relationships>
</file>

<file path=ppt/slides/_rels/slide1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2.png"/><Relationship Id="rId3" Type="http://schemas.openxmlformats.org/officeDocument/2006/relationships/image" Target="../media/image647.jpeg"/><Relationship Id="rId7" Type="http://schemas.openxmlformats.org/officeDocument/2006/relationships/image" Target="../media/image651.jpeg"/><Relationship Id="rId12" Type="http://schemas.openxmlformats.org/officeDocument/2006/relationships/image" Target="../media/image656.png"/><Relationship Id="rId2" Type="http://schemas.openxmlformats.org/officeDocument/2006/relationships/slide" Target="slide1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0.png"/><Relationship Id="rId11" Type="http://schemas.openxmlformats.org/officeDocument/2006/relationships/image" Target="../media/image655.jpeg"/><Relationship Id="rId5" Type="http://schemas.openxmlformats.org/officeDocument/2006/relationships/image" Target="../media/image649.jpeg"/><Relationship Id="rId10" Type="http://schemas.openxmlformats.org/officeDocument/2006/relationships/image" Target="../media/image654.png"/><Relationship Id="rId4" Type="http://schemas.openxmlformats.org/officeDocument/2006/relationships/image" Target="../media/image648.png"/><Relationship Id="rId9" Type="http://schemas.openxmlformats.org/officeDocument/2006/relationships/image" Target="../media/image653.jpeg"/></Relationships>
</file>

<file path=ppt/slides/_rels/slide1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1.png"/><Relationship Id="rId3" Type="http://schemas.openxmlformats.org/officeDocument/2006/relationships/slide" Target="slide140.xml"/><Relationship Id="rId7" Type="http://schemas.openxmlformats.org/officeDocument/2006/relationships/image" Target="../media/image660.jpeg"/><Relationship Id="rId12" Type="http://schemas.openxmlformats.org/officeDocument/2006/relationships/image" Target="../media/image665.png"/><Relationship Id="rId2" Type="http://schemas.openxmlformats.org/officeDocument/2006/relationships/slide" Target="slide1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9.png"/><Relationship Id="rId11" Type="http://schemas.openxmlformats.org/officeDocument/2006/relationships/image" Target="../media/image664.png"/><Relationship Id="rId5" Type="http://schemas.openxmlformats.org/officeDocument/2006/relationships/image" Target="../media/image658.png"/><Relationship Id="rId10" Type="http://schemas.openxmlformats.org/officeDocument/2006/relationships/image" Target="../media/image663.jpeg"/><Relationship Id="rId4" Type="http://schemas.openxmlformats.org/officeDocument/2006/relationships/image" Target="../media/image657.jpeg"/><Relationship Id="rId9" Type="http://schemas.openxmlformats.org/officeDocument/2006/relationships/image" Target="../media/image662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6.png"/><Relationship Id="rId2" Type="http://schemas.openxmlformats.org/officeDocument/2006/relationships/slide" Target="slide1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68.jpeg"/><Relationship Id="rId4" Type="http://schemas.openxmlformats.org/officeDocument/2006/relationships/image" Target="../media/image667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0.png"/><Relationship Id="rId2" Type="http://schemas.openxmlformats.org/officeDocument/2006/relationships/image" Target="../media/image66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71.png"/><Relationship Id="rId4" Type="http://schemas.openxmlformats.org/officeDocument/2006/relationships/slide" Target="slide1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jpeg"/><Relationship Id="rId3" Type="http://schemas.openxmlformats.org/officeDocument/2006/relationships/slide" Target="slide21.xml"/><Relationship Id="rId7" Type="http://schemas.openxmlformats.org/officeDocument/2006/relationships/image" Target="../media/image42.png"/><Relationship Id="rId12" Type="http://schemas.openxmlformats.org/officeDocument/2006/relationships/image" Target="../media/image47.jpeg"/><Relationship Id="rId2" Type="http://schemas.openxmlformats.org/officeDocument/2006/relationships/slide" Target="slide3.xml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4" Type="http://schemas.openxmlformats.org/officeDocument/2006/relationships/image" Target="../media/image39.jpeg"/><Relationship Id="rId9" Type="http://schemas.openxmlformats.org/officeDocument/2006/relationships/image" Target="../media/image44.jpeg"/><Relationship Id="rId14" Type="http://schemas.openxmlformats.org/officeDocument/2006/relationships/image" Target="../media/image49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2.png"/><Relationship Id="rId2" Type="http://schemas.openxmlformats.org/officeDocument/2006/relationships/slide" Target="slide1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74.png"/><Relationship Id="rId4" Type="http://schemas.openxmlformats.org/officeDocument/2006/relationships/image" Target="../media/image673.png"/></Relationships>
</file>

<file path=ppt/slides/_rels/slide1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9.png"/><Relationship Id="rId3" Type="http://schemas.openxmlformats.org/officeDocument/2006/relationships/slide" Target="slide139.xml"/><Relationship Id="rId7" Type="http://schemas.openxmlformats.org/officeDocument/2006/relationships/image" Target="../media/image678.png"/><Relationship Id="rId2" Type="http://schemas.openxmlformats.org/officeDocument/2006/relationships/slide" Target="slide1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77.png"/><Relationship Id="rId5" Type="http://schemas.openxmlformats.org/officeDocument/2006/relationships/image" Target="../media/image676.jpeg"/><Relationship Id="rId10" Type="http://schemas.openxmlformats.org/officeDocument/2006/relationships/image" Target="../media/image681.png"/><Relationship Id="rId4" Type="http://schemas.openxmlformats.org/officeDocument/2006/relationships/image" Target="../media/image675.jpeg"/><Relationship Id="rId9" Type="http://schemas.openxmlformats.org/officeDocument/2006/relationships/image" Target="../media/image680.jpeg"/></Relationships>
</file>

<file path=ppt/slides/_rels/slide1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7.png"/><Relationship Id="rId3" Type="http://schemas.openxmlformats.org/officeDocument/2006/relationships/image" Target="../media/image682.jpeg"/><Relationship Id="rId7" Type="http://schemas.openxmlformats.org/officeDocument/2006/relationships/image" Target="../media/image686.jpeg"/><Relationship Id="rId2" Type="http://schemas.openxmlformats.org/officeDocument/2006/relationships/slide" Target="slide1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85.png"/><Relationship Id="rId5" Type="http://schemas.openxmlformats.org/officeDocument/2006/relationships/image" Target="../media/image684.png"/><Relationship Id="rId4" Type="http://schemas.openxmlformats.org/officeDocument/2006/relationships/image" Target="../media/image683.jpeg"/><Relationship Id="rId9" Type="http://schemas.openxmlformats.org/officeDocument/2006/relationships/image" Target="../media/image688.jpe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slide" Target="slide111.xml"/><Relationship Id="rId7" Type="http://schemas.openxmlformats.org/officeDocument/2006/relationships/image" Target="../media/image69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91.png"/><Relationship Id="rId5" Type="http://schemas.openxmlformats.org/officeDocument/2006/relationships/image" Target="../media/image690.jpeg"/><Relationship Id="rId4" Type="http://schemas.openxmlformats.org/officeDocument/2006/relationships/image" Target="../media/image689.jpe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slide" Target="slide11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94.png"/><Relationship Id="rId4" Type="http://schemas.openxmlformats.org/officeDocument/2006/relationships/image" Target="../media/image693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slide" Target="slide111.xml"/><Relationship Id="rId7" Type="http://schemas.openxmlformats.org/officeDocument/2006/relationships/image" Target="../media/image69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97.png"/><Relationship Id="rId5" Type="http://schemas.openxmlformats.org/officeDocument/2006/relationships/image" Target="../media/image696.png"/><Relationship Id="rId4" Type="http://schemas.openxmlformats.org/officeDocument/2006/relationships/image" Target="../media/image695.png"/></Relationships>
</file>

<file path=ppt/slides/_rels/slide1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3.jpeg"/><Relationship Id="rId3" Type="http://schemas.openxmlformats.org/officeDocument/2006/relationships/slide" Target="slide143.xml"/><Relationship Id="rId7" Type="http://schemas.openxmlformats.org/officeDocument/2006/relationships/image" Target="../media/image702.png"/><Relationship Id="rId2" Type="http://schemas.openxmlformats.org/officeDocument/2006/relationships/slide" Target="slide1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01.png"/><Relationship Id="rId5" Type="http://schemas.openxmlformats.org/officeDocument/2006/relationships/image" Target="../media/image700.png"/><Relationship Id="rId4" Type="http://schemas.openxmlformats.org/officeDocument/2006/relationships/image" Target="../media/image699.jpeg"/><Relationship Id="rId9" Type="http://schemas.openxmlformats.org/officeDocument/2006/relationships/image" Target="../media/image704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5.png"/><Relationship Id="rId2" Type="http://schemas.openxmlformats.org/officeDocument/2006/relationships/slide" Target="slide111.xml"/><Relationship Id="rId1" Type="http://schemas.openxmlformats.org/officeDocument/2006/relationships/slideLayout" Target="../slideLayouts/slideLayout1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6.jpeg"/><Relationship Id="rId2" Type="http://schemas.openxmlformats.org/officeDocument/2006/relationships/slide" Target="slide1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08.jpeg"/><Relationship Id="rId4" Type="http://schemas.openxmlformats.org/officeDocument/2006/relationships/image" Target="../media/image707.jpe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9.jpeg"/><Relationship Id="rId2" Type="http://schemas.openxmlformats.org/officeDocument/2006/relationships/slide" Target="slide1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slide" Target="slide3.xm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1.png"/><Relationship Id="rId2" Type="http://schemas.openxmlformats.org/officeDocument/2006/relationships/slide" Target="slide1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12.png"/></Relationships>
</file>

<file path=ppt/slides/_rels/slide1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7.jpeg"/><Relationship Id="rId3" Type="http://schemas.openxmlformats.org/officeDocument/2006/relationships/slide" Target="slide146.xml"/><Relationship Id="rId7" Type="http://schemas.openxmlformats.org/officeDocument/2006/relationships/image" Target="../media/image716.png"/><Relationship Id="rId2" Type="http://schemas.openxmlformats.org/officeDocument/2006/relationships/slide" Target="slide1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15.png"/><Relationship Id="rId11" Type="http://schemas.openxmlformats.org/officeDocument/2006/relationships/image" Target="../media/image720.png"/><Relationship Id="rId5" Type="http://schemas.openxmlformats.org/officeDocument/2006/relationships/image" Target="../media/image714.png"/><Relationship Id="rId10" Type="http://schemas.openxmlformats.org/officeDocument/2006/relationships/image" Target="../media/image719.png"/><Relationship Id="rId4" Type="http://schemas.openxmlformats.org/officeDocument/2006/relationships/image" Target="../media/image713.jpeg"/><Relationship Id="rId9" Type="http://schemas.openxmlformats.org/officeDocument/2006/relationships/image" Target="../media/image718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1.png"/><Relationship Id="rId2" Type="http://schemas.openxmlformats.org/officeDocument/2006/relationships/slide" Target="slide1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23.png"/><Relationship Id="rId4" Type="http://schemas.openxmlformats.org/officeDocument/2006/relationships/image" Target="../media/image722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4.png"/><Relationship Id="rId2" Type="http://schemas.openxmlformats.org/officeDocument/2006/relationships/slide" Target="slide1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27.png"/><Relationship Id="rId5" Type="http://schemas.openxmlformats.org/officeDocument/2006/relationships/image" Target="../media/image726.png"/><Relationship Id="rId4" Type="http://schemas.openxmlformats.org/officeDocument/2006/relationships/image" Target="../media/image725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8.png"/><Relationship Id="rId2" Type="http://schemas.openxmlformats.org/officeDocument/2006/relationships/slide" Target="slide1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31.png"/><Relationship Id="rId5" Type="http://schemas.openxmlformats.org/officeDocument/2006/relationships/image" Target="../media/image730.png"/><Relationship Id="rId4" Type="http://schemas.openxmlformats.org/officeDocument/2006/relationships/image" Target="../media/image729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2.png"/><Relationship Id="rId2" Type="http://schemas.openxmlformats.org/officeDocument/2006/relationships/slide" Target="slide1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33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slide" Target="slide151.xml"/><Relationship Id="rId2" Type="http://schemas.openxmlformats.org/officeDocument/2006/relationships/slide" Target="slide14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slide" Target="slide156.xml"/><Relationship Id="rId4" Type="http://schemas.openxmlformats.org/officeDocument/2006/relationships/slide" Target="slide159.xml"/></Relationships>
</file>

<file path=ppt/slides/_rels/slide1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8.png"/><Relationship Id="rId3" Type="http://schemas.openxmlformats.org/officeDocument/2006/relationships/slide" Target="slide157.xml"/><Relationship Id="rId7" Type="http://schemas.openxmlformats.org/officeDocument/2006/relationships/image" Target="../media/image737.jpeg"/><Relationship Id="rId2" Type="http://schemas.openxmlformats.org/officeDocument/2006/relationships/slide" Target="slide14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36.png"/><Relationship Id="rId5" Type="http://schemas.openxmlformats.org/officeDocument/2006/relationships/image" Target="../media/image735.png"/><Relationship Id="rId4" Type="http://schemas.openxmlformats.org/officeDocument/2006/relationships/image" Target="../media/image734.png"/><Relationship Id="rId9" Type="http://schemas.openxmlformats.org/officeDocument/2006/relationships/image" Target="../media/image739.pn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0.jpeg"/><Relationship Id="rId2" Type="http://schemas.openxmlformats.org/officeDocument/2006/relationships/slide" Target="slide14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41.jpeg"/></Relationships>
</file>

<file path=ppt/slides/_rels/slide1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8.png"/><Relationship Id="rId13" Type="http://schemas.openxmlformats.org/officeDocument/2006/relationships/image" Target="../media/image753.png"/><Relationship Id="rId3" Type="http://schemas.openxmlformats.org/officeDocument/2006/relationships/image" Target="../media/image743.png"/><Relationship Id="rId7" Type="http://schemas.openxmlformats.org/officeDocument/2006/relationships/image" Target="../media/image747.png"/><Relationship Id="rId12" Type="http://schemas.openxmlformats.org/officeDocument/2006/relationships/image" Target="../media/image752.png"/><Relationship Id="rId2" Type="http://schemas.openxmlformats.org/officeDocument/2006/relationships/image" Target="../media/image74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46.png"/><Relationship Id="rId11" Type="http://schemas.openxmlformats.org/officeDocument/2006/relationships/image" Target="../media/image751.png"/><Relationship Id="rId5" Type="http://schemas.openxmlformats.org/officeDocument/2006/relationships/image" Target="../media/image745.jpeg"/><Relationship Id="rId10" Type="http://schemas.openxmlformats.org/officeDocument/2006/relationships/image" Target="../media/image750.jpeg"/><Relationship Id="rId4" Type="http://schemas.openxmlformats.org/officeDocument/2006/relationships/image" Target="../media/image744.jpeg"/><Relationship Id="rId9" Type="http://schemas.openxmlformats.org/officeDocument/2006/relationships/image" Target="../media/image749.jpeg"/><Relationship Id="rId14" Type="http://schemas.openxmlformats.org/officeDocument/2006/relationships/slide" Target="slide14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2.xml"/></Relationships>
</file>

<file path=ppt/slides/_rels/slide1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0.png"/><Relationship Id="rId13" Type="http://schemas.openxmlformats.org/officeDocument/2006/relationships/image" Target="../media/image765.jpeg"/><Relationship Id="rId3" Type="http://schemas.openxmlformats.org/officeDocument/2006/relationships/image" Target="../media/image755.png"/><Relationship Id="rId7" Type="http://schemas.openxmlformats.org/officeDocument/2006/relationships/image" Target="../media/image759.jpeg"/><Relationship Id="rId12" Type="http://schemas.openxmlformats.org/officeDocument/2006/relationships/image" Target="../media/image764.png"/><Relationship Id="rId2" Type="http://schemas.openxmlformats.org/officeDocument/2006/relationships/image" Target="../media/image75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58.png"/><Relationship Id="rId11" Type="http://schemas.openxmlformats.org/officeDocument/2006/relationships/image" Target="../media/image763.jpeg"/><Relationship Id="rId5" Type="http://schemas.openxmlformats.org/officeDocument/2006/relationships/image" Target="../media/image757.png"/><Relationship Id="rId15" Type="http://schemas.openxmlformats.org/officeDocument/2006/relationships/slide" Target="slide146.xml"/><Relationship Id="rId10" Type="http://schemas.openxmlformats.org/officeDocument/2006/relationships/image" Target="../media/image762.png"/><Relationship Id="rId4" Type="http://schemas.openxmlformats.org/officeDocument/2006/relationships/image" Target="../media/image756.png"/><Relationship Id="rId9" Type="http://schemas.openxmlformats.org/officeDocument/2006/relationships/image" Target="../media/image761.jpeg"/><Relationship Id="rId14" Type="http://schemas.openxmlformats.org/officeDocument/2006/relationships/image" Target="../media/image766.png"/></Relationships>
</file>

<file path=ppt/slides/_rels/slide1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1.jpeg"/><Relationship Id="rId3" Type="http://schemas.openxmlformats.org/officeDocument/2006/relationships/slide" Target="slide160.xml"/><Relationship Id="rId7" Type="http://schemas.openxmlformats.org/officeDocument/2006/relationships/image" Target="../media/image770.png"/><Relationship Id="rId12" Type="http://schemas.openxmlformats.org/officeDocument/2006/relationships/image" Target="../media/image775.png"/><Relationship Id="rId2" Type="http://schemas.openxmlformats.org/officeDocument/2006/relationships/slide" Target="slide14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69.png"/><Relationship Id="rId11" Type="http://schemas.openxmlformats.org/officeDocument/2006/relationships/image" Target="../media/image774.jpeg"/><Relationship Id="rId5" Type="http://schemas.openxmlformats.org/officeDocument/2006/relationships/image" Target="../media/image768.png"/><Relationship Id="rId10" Type="http://schemas.openxmlformats.org/officeDocument/2006/relationships/image" Target="../media/image773.png"/><Relationship Id="rId4" Type="http://schemas.openxmlformats.org/officeDocument/2006/relationships/image" Target="../media/image767.jpeg"/><Relationship Id="rId9" Type="http://schemas.openxmlformats.org/officeDocument/2006/relationships/image" Target="../media/image772.png"/></Relationships>
</file>

<file path=ppt/slides/_rels/slide1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2.png"/><Relationship Id="rId13" Type="http://schemas.openxmlformats.org/officeDocument/2006/relationships/slide" Target="slide146.xml"/><Relationship Id="rId3" Type="http://schemas.openxmlformats.org/officeDocument/2006/relationships/image" Target="../media/image777.png"/><Relationship Id="rId7" Type="http://schemas.openxmlformats.org/officeDocument/2006/relationships/image" Target="../media/image781.png"/><Relationship Id="rId12" Type="http://schemas.openxmlformats.org/officeDocument/2006/relationships/image" Target="../media/image786.png"/><Relationship Id="rId2" Type="http://schemas.openxmlformats.org/officeDocument/2006/relationships/image" Target="../media/image77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80.png"/><Relationship Id="rId11" Type="http://schemas.openxmlformats.org/officeDocument/2006/relationships/image" Target="../media/image785.png"/><Relationship Id="rId5" Type="http://schemas.openxmlformats.org/officeDocument/2006/relationships/image" Target="../media/image779.png"/><Relationship Id="rId10" Type="http://schemas.openxmlformats.org/officeDocument/2006/relationships/image" Target="../media/image784.png"/><Relationship Id="rId4" Type="http://schemas.openxmlformats.org/officeDocument/2006/relationships/image" Target="../media/image778.png"/><Relationship Id="rId9" Type="http://schemas.openxmlformats.org/officeDocument/2006/relationships/image" Target="../media/image783.pn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7.jpeg"/><Relationship Id="rId2" Type="http://schemas.openxmlformats.org/officeDocument/2006/relationships/slide" Target="slide146.xml"/><Relationship Id="rId1" Type="http://schemas.openxmlformats.org/officeDocument/2006/relationships/slideLayout" Target="../slideLayouts/slideLayout1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8.png"/><Relationship Id="rId2" Type="http://schemas.openxmlformats.org/officeDocument/2006/relationships/slide" Target="slide14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90.png"/><Relationship Id="rId4" Type="http://schemas.openxmlformats.org/officeDocument/2006/relationships/image" Target="../media/image789.png"/></Relationships>
</file>

<file path=ppt/slides/_rels/slide1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6.png"/><Relationship Id="rId3" Type="http://schemas.openxmlformats.org/officeDocument/2006/relationships/image" Target="../media/image791.png"/><Relationship Id="rId7" Type="http://schemas.openxmlformats.org/officeDocument/2006/relationships/image" Target="../media/image795.png"/><Relationship Id="rId2" Type="http://schemas.openxmlformats.org/officeDocument/2006/relationships/slide" Target="slide14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94.png"/><Relationship Id="rId5" Type="http://schemas.openxmlformats.org/officeDocument/2006/relationships/image" Target="../media/image793.png"/><Relationship Id="rId4" Type="http://schemas.openxmlformats.org/officeDocument/2006/relationships/image" Target="../media/image792.png"/></Relationships>
</file>

<file path=ppt/slides/_rels/slide1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1.jpeg"/><Relationship Id="rId3" Type="http://schemas.openxmlformats.org/officeDocument/2006/relationships/slide" Target="slide161.xml"/><Relationship Id="rId7" Type="http://schemas.openxmlformats.org/officeDocument/2006/relationships/image" Target="../media/image800.png"/><Relationship Id="rId2" Type="http://schemas.openxmlformats.org/officeDocument/2006/relationships/slide" Target="slide14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99.jpeg"/><Relationship Id="rId5" Type="http://schemas.openxmlformats.org/officeDocument/2006/relationships/image" Target="../media/image798.png"/><Relationship Id="rId4" Type="http://schemas.openxmlformats.org/officeDocument/2006/relationships/image" Target="../media/image797.png"/><Relationship Id="rId9" Type="http://schemas.openxmlformats.org/officeDocument/2006/relationships/image" Target="../media/image802.png"/></Relationships>
</file>

<file path=ppt/slides/_rels/slide1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8.png"/><Relationship Id="rId3" Type="http://schemas.openxmlformats.org/officeDocument/2006/relationships/image" Target="../media/image803.jpeg"/><Relationship Id="rId7" Type="http://schemas.openxmlformats.org/officeDocument/2006/relationships/image" Target="../media/image807.jpeg"/><Relationship Id="rId2" Type="http://schemas.openxmlformats.org/officeDocument/2006/relationships/slide" Target="slide14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06.png"/><Relationship Id="rId5" Type="http://schemas.openxmlformats.org/officeDocument/2006/relationships/image" Target="../media/image805.jpeg"/><Relationship Id="rId10" Type="http://schemas.openxmlformats.org/officeDocument/2006/relationships/image" Target="../media/image810.png"/><Relationship Id="rId4" Type="http://schemas.openxmlformats.org/officeDocument/2006/relationships/image" Target="../media/image804.png"/><Relationship Id="rId9" Type="http://schemas.openxmlformats.org/officeDocument/2006/relationships/image" Target="../media/image809.jpeg"/></Relationships>
</file>

<file path=ppt/slides/_rels/slide1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6.png"/><Relationship Id="rId3" Type="http://schemas.openxmlformats.org/officeDocument/2006/relationships/image" Target="../media/image811.jpeg"/><Relationship Id="rId7" Type="http://schemas.openxmlformats.org/officeDocument/2006/relationships/image" Target="../media/image815.jpeg"/><Relationship Id="rId2" Type="http://schemas.openxmlformats.org/officeDocument/2006/relationships/slide" Target="slide14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14.png"/><Relationship Id="rId5" Type="http://schemas.openxmlformats.org/officeDocument/2006/relationships/image" Target="../media/image813.jpeg"/><Relationship Id="rId10" Type="http://schemas.openxmlformats.org/officeDocument/2006/relationships/image" Target="../media/image818.png"/><Relationship Id="rId4" Type="http://schemas.openxmlformats.org/officeDocument/2006/relationships/image" Target="../media/image812.png"/><Relationship Id="rId9" Type="http://schemas.openxmlformats.org/officeDocument/2006/relationships/image" Target="../media/image817.jpeg"/></Relationships>
</file>

<file path=ppt/slides/_rels/slide1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4.png"/><Relationship Id="rId3" Type="http://schemas.openxmlformats.org/officeDocument/2006/relationships/image" Target="../media/image819.jpeg"/><Relationship Id="rId7" Type="http://schemas.openxmlformats.org/officeDocument/2006/relationships/image" Target="../media/image823.jpeg"/><Relationship Id="rId2" Type="http://schemas.openxmlformats.org/officeDocument/2006/relationships/slide" Target="slide14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22.png"/><Relationship Id="rId5" Type="http://schemas.openxmlformats.org/officeDocument/2006/relationships/image" Target="../media/image821.png"/><Relationship Id="rId4" Type="http://schemas.openxmlformats.org/officeDocument/2006/relationships/image" Target="../media/image820.png"/><Relationship Id="rId9" Type="http://schemas.openxmlformats.org/officeDocument/2006/relationships/image" Target="../media/image8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slide" Target="slide28.xml"/><Relationship Id="rId7" Type="http://schemas.openxmlformats.org/officeDocument/2006/relationships/image" Target="../media/image66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jpeg"/><Relationship Id="rId9" Type="http://schemas.openxmlformats.org/officeDocument/2006/relationships/image" Target="../media/image68.png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slide" Target="slide146.xml"/><Relationship Id="rId2" Type="http://schemas.openxmlformats.org/officeDocument/2006/relationships/image" Target="../media/image82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29.png"/><Relationship Id="rId5" Type="http://schemas.openxmlformats.org/officeDocument/2006/relationships/image" Target="../media/image828.png"/><Relationship Id="rId4" Type="http://schemas.openxmlformats.org/officeDocument/2006/relationships/image" Target="../media/image827.png"/></Relationships>
</file>

<file path=ppt/slides/_rels/slide1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5.png"/><Relationship Id="rId3" Type="http://schemas.openxmlformats.org/officeDocument/2006/relationships/image" Target="../media/image830.png"/><Relationship Id="rId7" Type="http://schemas.openxmlformats.org/officeDocument/2006/relationships/image" Target="../media/image834.png"/><Relationship Id="rId2" Type="http://schemas.openxmlformats.org/officeDocument/2006/relationships/slide" Target="slide14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33.png"/><Relationship Id="rId5" Type="http://schemas.openxmlformats.org/officeDocument/2006/relationships/image" Target="../media/image832.png"/><Relationship Id="rId4" Type="http://schemas.openxmlformats.org/officeDocument/2006/relationships/image" Target="../media/image831.pn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6.png"/><Relationship Id="rId2" Type="http://schemas.openxmlformats.org/officeDocument/2006/relationships/slide" Target="slide14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39.png"/><Relationship Id="rId5" Type="http://schemas.openxmlformats.org/officeDocument/2006/relationships/image" Target="../media/image838.png"/><Relationship Id="rId4" Type="http://schemas.openxmlformats.org/officeDocument/2006/relationships/image" Target="../media/image8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png"/><Relationship Id="rId3" Type="http://schemas.openxmlformats.org/officeDocument/2006/relationships/image" Target="../media/image73.jpe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6.png"/><Relationship Id="rId11" Type="http://schemas.openxmlformats.org/officeDocument/2006/relationships/image" Target="../media/image81.jpe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Relationship Id="rId14" Type="http://schemas.openxmlformats.org/officeDocument/2006/relationships/image" Target="../media/image8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41.xml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46.xml"/><Relationship Id="rId5" Type="http://schemas.openxmlformats.org/officeDocument/2006/relationships/slide" Target="slide111.xml"/><Relationship Id="rId4" Type="http://schemas.openxmlformats.org/officeDocument/2006/relationships/slide" Target="slide6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slide" Target="slide3.xml"/><Relationship Id="rId7" Type="http://schemas.openxmlformats.org/officeDocument/2006/relationships/image" Target="../media/image89.png"/><Relationship Id="rId2" Type="http://schemas.openxmlformats.org/officeDocument/2006/relationships/slide" Target="slide3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10" Type="http://schemas.openxmlformats.org/officeDocument/2006/relationships/image" Target="../media/image92.png"/><Relationship Id="rId4" Type="http://schemas.openxmlformats.org/officeDocument/2006/relationships/image" Target="../media/image86.jpeg"/><Relationship Id="rId9" Type="http://schemas.openxmlformats.org/officeDocument/2006/relationships/image" Target="../media/image9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2.xml"/><Relationship Id="rId4" Type="http://schemas.openxmlformats.org/officeDocument/2006/relationships/slide" Target="slide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slide" Target="slide3.xml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4.png"/><Relationship Id="rId7" Type="http://schemas.openxmlformats.org/officeDocument/2006/relationships/image" Target="../media/image107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2.xml"/><Relationship Id="rId6" Type="http://schemas.openxmlformats.org/officeDocument/2006/relationships/slide" Target="slide3.xml"/><Relationship Id="rId5" Type="http://schemas.openxmlformats.org/officeDocument/2006/relationships/image" Target="../media/image106.png"/><Relationship Id="rId4" Type="http://schemas.openxmlformats.org/officeDocument/2006/relationships/image" Target="../media/image105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09.jpeg"/><Relationship Id="rId7" Type="http://schemas.openxmlformats.org/officeDocument/2006/relationships/image" Target="../media/image113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2.png"/><Relationship Id="rId5" Type="http://schemas.openxmlformats.org/officeDocument/2006/relationships/image" Target="../media/image111.jpeg"/><Relationship Id="rId4" Type="http://schemas.openxmlformats.org/officeDocument/2006/relationships/image" Target="../media/image11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slide" Target="slide33.xml"/><Relationship Id="rId7" Type="http://schemas.openxmlformats.org/officeDocument/2006/relationships/image" Target="../media/image118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jpeg"/><Relationship Id="rId9" Type="http://schemas.openxmlformats.org/officeDocument/2006/relationships/image" Target="../media/image12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slide" Target="slide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3" Type="http://schemas.openxmlformats.org/officeDocument/2006/relationships/slide" Target="slide8.xml"/><Relationship Id="rId7" Type="http://schemas.openxmlformats.org/officeDocument/2006/relationships/slide" Target="slide13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4.xml"/><Relationship Id="rId5" Type="http://schemas.openxmlformats.org/officeDocument/2006/relationships/slide" Target="slide21.xml"/><Relationship Id="rId10" Type="http://schemas.openxmlformats.org/officeDocument/2006/relationships/slide" Target="slide2.xml"/><Relationship Id="rId4" Type="http://schemas.openxmlformats.org/officeDocument/2006/relationships/slide" Target="slide16.xml"/><Relationship Id="rId9" Type="http://schemas.openxmlformats.org/officeDocument/2006/relationships/slide" Target="slide3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2.xml"/><Relationship Id="rId4" Type="http://schemas.openxmlformats.org/officeDocument/2006/relationships/slide" Target="slide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7" Type="http://schemas.openxmlformats.org/officeDocument/2006/relationships/image" Target="../media/image134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31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36.png"/><Relationship Id="rId7" Type="http://schemas.openxmlformats.org/officeDocument/2006/relationships/image" Target="../media/image140.pn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9.jpeg"/><Relationship Id="rId5" Type="http://schemas.openxmlformats.org/officeDocument/2006/relationships/image" Target="../media/image138.png"/><Relationship Id="rId4" Type="http://schemas.openxmlformats.org/officeDocument/2006/relationships/image" Target="../media/image137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42.png"/><Relationship Id="rId7" Type="http://schemas.openxmlformats.org/officeDocument/2006/relationships/image" Target="../media/image146.pn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5.jpeg"/><Relationship Id="rId5" Type="http://schemas.openxmlformats.org/officeDocument/2006/relationships/image" Target="../media/image144.png"/><Relationship Id="rId4" Type="http://schemas.openxmlformats.org/officeDocument/2006/relationships/image" Target="../media/image14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7" Type="http://schemas.openxmlformats.org/officeDocument/2006/relationships/slide" Target="slide3.xml"/><Relationship Id="rId2" Type="http://schemas.openxmlformats.org/officeDocument/2006/relationships/slide" Target="slide4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0.png"/><Relationship Id="rId5" Type="http://schemas.openxmlformats.org/officeDocument/2006/relationships/image" Target="../media/image149.jpeg"/><Relationship Id="rId4" Type="http://schemas.openxmlformats.org/officeDocument/2006/relationships/image" Target="../media/image14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3" Type="http://schemas.openxmlformats.org/officeDocument/2006/relationships/image" Target="../media/image152.png"/><Relationship Id="rId7" Type="http://schemas.openxmlformats.org/officeDocument/2006/relationships/image" Target="../media/image155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4.png"/><Relationship Id="rId5" Type="http://schemas.openxmlformats.org/officeDocument/2006/relationships/image" Target="../media/image153.jpeg"/><Relationship Id="rId10" Type="http://schemas.openxmlformats.org/officeDocument/2006/relationships/image" Target="../media/image158.png"/><Relationship Id="rId4" Type="http://schemas.openxmlformats.org/officeDocument/2006/relationships/slide" Target="slide3.xml"/><Relationship Id="rId9" Type="http://schemas.openxmlformats.org/officeDocument/2006/relationships/image" Target="../media/image157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jpeg"/><Relationship Id="rId3" Type="http://schemas.openxmlformats.org/officeDocument/2006/relationships/image" Target="../media/image160.png"/><Relationship Id="rId7" Type="http://schemas.openxmlformats.org/officeDocument/2006/relationships/image" Target="../media/image164.pn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3.jpeg"/><Relationship Id="rId5" Type="http://schemas.openxmlformats.org/officeDocument/2006/relationships/image" Target="../media/image162.png"/><Relationship Id="rId10" Type="http://schemas.openxmlformats.org/officeDocument/2006/relationships/slide" Target="slide3.xml"/><Relationship Id="rId4" Type="http://schemas.openxmlformats.org/officeDocument/2006/relationships/image" Target="../media/image161.jpeg"/><Relationship Id="rId9" Type="http://schemas.openxmlformats.org/officeDocument/2006/relationships/image" Target="../media/image16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68.png"/><Relationship Id="rId7" Type="http://schemas.openxmlformats.org/officeDocument/2006/relationships/image" Target="../media/image172.pn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1.jpeg"/><Relationship Id="rId5" Type="http://schemas.openxmlformats.org/officeDocument/2006/relationships/image" Target="../media/image170.png"/><Relationship Id="rId4" Type="http://schemas.openxmlformats.org/officeDocument/2006/relationships/image" Target="../media/image169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jpeg"/><Relationship Id="rId3" Type="http://schemas.openxmlformats.org/officeDocument/2006/relationships/slide" Target="slide39.xml"/><Relationship Id="rId7" Type="http://schemas.openxmlformats.org/officeDocument/2006/relationships/image" Target="../media/image176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5.jpeg"/><Relationship Id="rId5" Type="http://schemas.openxmlformats.org/officeDocument/2006/relationships/image" Target="../media/image174.png"/><Relationship Id="rId4" Type="http://schemas.openxmlformats.org/officeDocument/2006/relationships/image" Target="../media/image173.jpeg"/><Relationship Id="rId9" Type="http://schemas.openxmlformats.org/officeDocument/2006/relationships/image" Target="../media/image17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1.jpeg"/><Relationship Id="rId4" Type="http://schemas.openxmlformats.org/officeDocument/2006/relationships/image" Target="../media/image18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5" Type="http://schemas.openxmlformats.org/officeDocument/2006/relationships/slide" Target="slide3.x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12.xml"/><Relationship Id="rId4" Type="http://schemas.openxmlformats.org/officeDocument/2006/relationships/slide" Target="slide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7" Type="http://schemas.openxmlformats.org/officeDocument/2006/relationships/slide" Target="slide2.xml"/><Relationship Id="rId2" Type="http://schemas.openxmlformats.org/officeDocument/2006/relationships/slide" Target="slide6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2.xml"/><Relationship Id="rId5" Type="http://schemas.openxmlformats.org/officeDocument/2006/relationships/slide" Target="slide42.xml"/><Relationship Id="rId4" Type="http://schemas.openxmlformats.org/officeDocument/2006/relationships/slide" Target="slide59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png"/><Relationship Id="rId3" Type="http://schemas.openxmlformats.org/officeDocument/2006/relationships/slide" Target="slide45.xml"/><Relationship Id="rId7" Type="http://schemas.openxmlformats.org/officeDocument/2006/relationships/image" Target="../media/image187.jpeg"/><Relationship Id="rId2" Type="http://schemas.openxmlformats.org/officeDocument/2006/relationships/slide" Target="slide4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6.png"/><Relationship Id="rId5" Type="http://schemas.openxmlformats.org/officeDocument/2006/relationships/image" Target="../media/image185.png"/><Relationship Id="rId4" Type="http://schemas.openxmlformats.org/officeDocument/2006/relationships/image" Target="../media/image184.jpeg"/><Relationship Id="rId9" Type="http://schemas.openxmlformats.org/officeDocument/2006/relationships/image" Target="../media/image18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12.xml"/><Relationship Id="rId6" Type="http://schemas.openxmlformats.org/officeDocument/2006/relationships/slide" Target="slide41.xml"/><Relationship Id="rId5" Type="http://schemas.openxmlformats.org/officeDocument/2006/relationships/image" Target="../media/image193.png"/><Relationship Id="rId4" Type="http://schemas.openxmlformats.org/officeDocument/2006/relationships/image" Target="../media/image192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.jpeg"/><Relationship Id="rId3" Type="http://schemas.openxmlformats.org/officeDocument/2006/relationships/image" Target="../media/image195.png"/><Relationship Id="rId7" Type="http://schemas.openxmlformats.org/officeDocument/2006/relationships/image" Target="../media/image198.png"/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12.xml"/><Relationship Id="rId6" Type="http://schemas.openxmlformats.org/officeDocument/2006/relationships/slide" Target="slide41.xml"/><Relationship Id="rId5" Type="http://schemas.openxmlformats.org/officeDocument/2006/relationships/image" Target="../media/image197.png"/><Relationship Id="rId4" Type="http://schemas.openxmlformats.org/officeDocument/2006/relationships/image" Target="../media/image196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5.png"/><Relationship Id="rId3" Type="http://schemas.openxmlformats.org/officeDocument/2006/relationships/image" Target="../media/image200.jpeg"/><Relationship Id="rId7" Type="http://schemas.openxmlformats.org/officeDocument/2006/relationships/image" Target="../media/image204.jpeg"/><Relationship Id="rId2" Type="http://schemas.openxmlformats.org/officeDocument/2006/relationships/slide" Target="slide4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3.png"/><Relationship Id="rId5" Type="http://schemas.openxmlformats.org/officeDocument/2006/relationships/image" Target="../media/image202.jpeg"/><Relationship Id="rId10" Type="http://schemas.openxmlformats.org/officeDocument/2006/relationships/image" Target="../media/image207.png"/><Relationship Id="rId4" Type="http://schemas.openxmlformats.org/officeDocument/2006/relationships/image" Target="../media/image201.png"/><Relationship Id="rId9" Type="http://schemas.openxmlformats.org/officeDocument/2006/relationships/image" Target="../media/image20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eg"/><Relationship Id="rId2" Type="http://schemas.openxmlformats.org/officeDocument/2006/relationships/slide" Target="slide4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1.png"/><Relationship Id="rId5" Type="http://schemas.openxmlformats.org/officeDocument/2006/relationships/image" Target="../media/image210.jpeg"/><Relationship Id="rId4" Type="http://schemas.openxmlformats.org/officeDocument/2006/relationships/image" Target="../media/image20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60.xml"/><Relationship Id="rId2" Type="http://schemas.openxmlformats.org/officeDocument/2006/relationships/slide" Target="slide4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3.png"/><Relationship Id="rId4" Type="http://schemas.openxmlformats.org/officeDocument/2006/relationships/image" Target="../media/image21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12.xml"/><Relationship Id="rId4" Type="http://schemas.openxmlformats.org/officeDocument/2006/relationships/slide" Target="slide4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12.xml"/><Relationship Id="rId4" Type="http://schemas.openxmlformats.org/officeDocument/2006/relationships/slide" Target="slide4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4" Type="http://schemas.openxmlformats.org/officeDocument/2006/relationships/slide" Target="slide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12.xml"/><Relationship Id="rId6" Type="http://schemas.openxmlformats.org/officeDocument/2006/relationships/slide" Target="slide41.xml"/><Relationship Id="rId5" Type="http://schemas.openxmlformats.org/officeDocument/2006/relationships/image" Target="../media/image221.png"/><Relationship Id="rId4" Type="http://schemas.openxmlformats.org/officeDocument/2006/relationships/image" Target="../media/image22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12.xml"/><Relationship Id="rId6" Type="http://schemas.openxmlformats.org/officeDocument/2006/relationships/slide" Target="slide41.xml"/><Relationship Id="rId5" Type="http://schemas.openxmlformats.org/officeDocument/2006/relationships/image" Target="../media/image225.png"/><Relationship Id="rId4" Type="http://schemas.openxmlformats.org/officeDocument/2006/relationships/image" Target="../media/image224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3" Type="http://schemas.openxmlformats.org/officeDocument/2006/relationships/slide" Target="slide41.xml"/><Relationship Id="rId7" Type="http://schemas.openxmlformats.org/officeDocument/2006/relationships/image" Target="../media/image229.png"/><Relationship Id="rId2" Type="http://schemas.openxmlformats.org/officeDocument/2006/relationships/slide" Target="slide6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8.jpeg"/><Relationship Id="rId5" Type="http://schemas.openxmlformats.org/officeDocument/2006/relationships/image" Target="../media/image227.png"/><Relationship Id="rId4" Type="http://schemas.openxmlformats.org/officeDocument/2006/relationships/image" Target="../media/image226.jpeg"/><Relationship Id="rId9" Type="http://schemas.openxmlformats.org/officeDocument/2006/relationships/image" Target="../media/image23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7" Type="http://schemas.openxmlformats.org/officeDocument/2006/relationships/slide" Target="slide41.xml"/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6.png"/><Relationship Id="rId5" Type="http://schemas.openxmlformats.org/officeDocument/2006/relationships/image" Target="../media/image235.jpeg"/><Relationship Id="rId4" Type="http://schemas.openxmlformats.org/officeDocument/2006/relationships/image" Target="../media/image23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2" Type="http://schemas.openxmlformats.org/officeDocument/2006/relationships/image" Target="../media/image23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9.jpeg"/><Relationship Id="rId4" Type="http://schemas.openxmlformats.org/officeDocument/2006/relationships/slide" Target="slide41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5.png"/><Relationship Id="rId3" Type="http://schemas.openxmlformats.org/officeDocument/2006/relationships/image" Target="../media/image240.jpeg"/><Relationship Id="rId7" Type="http://schemas.openxmlformats.org/officeDocument/2006/relationships/image" Target="../media/image244.jpeg"/><Relationship Id="rId2" Type="http://schemas.openxmlformats.org/officeDocument/2006/relationships/slide" Target="slide4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3.png"/><Relationship Id="rId5" Type="http://schemas.openxmlformats.org/officeDocument/2006/relationships/image" Target="../media/image242.png"/><Relationship Id="rId4" Type="http://schemas.openxmlformats.org/officeDocument/2006/relationships/image" Target="../media/image24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jpeg"/><Relationship Id="rId2" Type="http://schemas.openxmlformats.org/officeDocument/2006/relationships/slide" Target="slide4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8.png"/><Relationship Id="rId4" Type="http://schemas.openxmlformats.org/officeDocument/2006/relationships/image" Target="../media/image247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4.png"/><Relationship Id="rId3" Type="http://schemas.openxmlformats.org/officeDocument/2006/relationships/image" Target="../media/image249.jpeg"/><Relationship Id="rId7" Type="http://schemas.openxmlformats.org/officeDocument/2006/relationships/image" Target="../media/image253.jpeg"/><Relationship Id="rId2" Type="http://schemas.openxmlformats.org/officeDocument/2006/relationships/slide" Target="slide4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2.png"/><Relationship Id="rId5" Type="http://schemas.openxmlformats.org/officeDocument/2006/relationships/image" Target="../media/image251.jpeg"/><Relationship Id="rId10" Type="http://schemas.openxmlformats.org/officeDocument/2006/relationships/image" Target="../media/image256.png"/><Relationship Id="rId4" Type="http://schemas.openxmlformats.org/officeDocument/2006/relationships/image" Target="../media/image250.png"/><Relationship Id="rId9" Type="http://schemas.openxmlformats.org/officeDocument/2006/relationships/image" Target="../media/image255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jpeg"/><Relationship Id="rId2" Type="http://schemas.openxmlformats.org/officeDocument/2006/relationships/slide" Target="slide4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0.png"/><Relationship Id="rId5" Type="http://schemas.openxmlformats.org/officeDocument/2006/relationships/image" Target="../media/image259.jpeg"/><Relationship Id="rId4" Type="http://schemas.openxmlformats.org/officeDocument/2006/relationships/image" Target="../media/image25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" Target="slide41.xml"/><Relationship Id="rId2" Type="http://schemas.openxmlformats.org/officeDocument/2006/relationships/slide" Target="slide6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2.png"/><Relationship Id="rId4" Type="http://schemas.openxmlformats.org/officeDocument/2006/relationships/image" Target="../media/image26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slide" Target="slide3.xml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" Target="slide41.xml"/><Relationship Id="rId2" Type="http://schemas.openxmlformats.org/officeDocument/2006/relationships/image" Target="../media/image263.pn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" Target="slide41.xml"/><Relationship Id="rId2" Type="http://schemas.openxmlformats.org/officeDocument/2006/relationships/image" Target="../media/image264.jpe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" Target="slide41.xml"/><Relationship Id="rId2" Type="http://schemas.openxmlformats.org/officeDocument/2006/relationships/image" Target="../media/image265.jpe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jpeg"/><Relationship Id="rId3" Type="http://schemas.openxmlformats.org/officeDocument/2006/relationships/slide" Target="slide71.xml"/><Relationship Id="rId7" Type="http://schemas.openxmlformats.org/officeDocument/2006/relationships/image" Target="../media/image269.png"/><Relationship Id="rId2" Type="http://schemas.openxmlformats.org/officeDocument/2006/relationships/slide" Target="slide4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8.jpeg"/><Relationship Id="rId5" Type="http://schemas.openxmlformats.org/officeDocument/2006/relationships/image" Target="../media/image267.png"/><Relationship Id="rId4" Type="http://schemas.openxmlformats.org/officeDocument/2006/relationships/image" Target="../media/image266.jpeg"/><Relationship Id="rId9" Type="http://schemas.openxmlformats.org/officeDocument/2006/relationships/image" Target="../media/image27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3.png"/><Relationship Id="rId2" Type="http://schemas.openxmlformats.org/officeDocument/2006/relationships/image" Target="../media/image27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4.png"/><Relationship Id="rId4" Type="http://schemas.openxmlformats.org/officeDocument/2006/relationships/slide" Target="slide4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png"/><Relationship Id="rId2" Type="http://schemas.openxmlformats.org/officeDocument/2006/relationships/slide" Target="slide4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7.png"/><Relationship Id="rId4" Type="http://schemas.openxmlformats.org/officeDocument/2006/relationships/image" Target="../media/image27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jpeg"/><Relationship Id="rId2" Type="http://schemas.openxmlformats.org/officeDocument/2006/relationships/image" Target="../media/image278.jpeg"/><Relationship Id="rId1" Type="http://schemas.openxmlformats.org/officeDocument/2006/relationships/slideLayout" Target="../slideLayouts/slideLayout12.xml"/><Relationship Id="rId4" Type="http://schemas.openxmlformats.org/officeDocument/2006/relationships/slide" Target="slide41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5.jpeg"/><Relationship Id="rId3" Type="http://schemas.openxmlformats.org/officeDocument/2006/relationships/image" Target="../media/image280.jpeg"/><Relationship Id="rId7" Type="http://schemas.openxmlformats.org/officeDocument/2006/relationships/image" Target="../media/image284.png"/><Relationship Id="rId2" Type="http://schemas.openxmlformats.org/officeDocument/2006/relationships/slide" Target="slide4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3.jpeg"/><Relationship Id="rId5" Type="http://schemas.openxmlformats.org/officeDocument/2006/relationships/image" Target="../media/image282.png"/><Relationship Id="rId4" Type="http://schemas.openxmlformats.org/officeDocument/2006/relationships/image" Target="../media/image281.png"/><Relationship Id="rId9" Type="http://schemas.openxmlformats.org/officeDocument/2006/relationships/image" Target="../media/image286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1.png"/><Relationship Id="rId3" Type="http://schemas.openxmlformats.org/officeDocument/2006/relationships/image" Target="../media/image287.jpeg"/><Relationship Id="rId7" Type="http://schemas.openxmlformats.org/officeDocument/2006/relationships/image" Target="../media/image290.jpeg"/><Relationship Id="rId2" Type="http://schemas.openxmlformats.org/officeDocument/2006/relationships/slide" Target="slide4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9.png"/><Relationship Id="rId11" Type="http://schemas.openxmlformats.org/officeDocument/2006/relationships/image" Target="../media/image294.png"/><Relationship Id="rId5" Type="http://schemas.openxmlformats.org/officeDocument/2006/relationships/image" Target="../media/image288.jpeg"/><Relationship Id="rId10" Type="http://schemas.openxmlformats.org/officeDocument/2006/relationships/image" Target="../media/image293.jpeg"/><Relationship Id="rId4" Type="http://schemas.openxmlformats.org/officeDocument/2006/relationships/image" Target="../media/image286.png"/><Relationship Id="rId9" Type="http://schemas.openxmlformats.org/officeDocument/2006/relationships/image" Target="../media/image292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" Target="slide89.xml"/><Relationship Id="rId7" Type="http://schemas.openxmlformats.org/officeDocument/2006/relationships/slide" Target="slide90.xml"/><Relationship Id="rId12" Type="http://schemas.openxmlformats.org/officeDocument/2006/relationships/slide" Target="slide108.xml"/><Relationship Id="rId2" Type="http://schemas.openxmlformats.org/officeDocument/2006/relationships/slide" Target="slide7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85.xml"/><Relationship Id="rId11" Type="http://schemas.openxmlformats.org/officeDocument/2006/relationships/slide" Target="slide101.xml"/><Relationship Id="rId5" Type="http://schemas.openxmlformats.org/officeDocument/2006/relationships/slide" Target="slide78.xml"/><Relationship Id="rId10" Type="http://schemas.openxmlformats.org/officeDocument/2006/relationships/slide" Target="slide93.xml"/><Relationship Id="rId4" Type="http://schemas.openxmlformats.org/officeDocument/2006/relationships/slide" Target="slide70.xml"/><Relationship Id="rId9" Type="http://schemas.openxmlformats.org/officeDocument/2006/relationships/slide" Target="slide9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Relationship Id="rId4" Type="http://schemas.openxmlformats.org/officeDocument/2006/relationships/slide" Target="slide3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9.jpeg"/><Relationship Id="rId3" Type="http://schemas.openxmlformats.org/officeDocument/2006/relationships/slide" Target="slide82.xml"/><Relationship Id="rId7" Type="http://schemas.openxmlformats.org/officeDocument/2006/relationships/image" Target="../media/image298.png"/><Relationship Id="rId2" Type="http://schemas.openxmlformats.org/officeDocument/2006/relationships/slide" Target="slide6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7.png"/><Relationship Id="rId5" Type="http://schemas.openxmlformats.org/officeDocument/2006/relationships/image" Target="../media/image296.png"/><Relationship Id="rId10" Type="http://schemas.openxmlformats.org/officeDocument/2006/relationships/image" Target="../media/image301.png"/><Relationship Id="rId4" Type="http://schemas.openxmlformats.org/officeDocument/2006/relationships/image" Target="../media/image295.jpeg"/><Relationship Id="rId9" Type="http://schemas.openxmlformats.org/officeDocument/2006/relationships/image" Target="../media/image300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2.png"/><Relationship Id="rId2" Type="http://schemas.openxmlformats.org/officeDocument/2006/relationships/slide" Target="slide6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3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" Target="slide69.xml"/><Relationship Id="rId2" Type="http://schemas.openxmlformats.org/officeDocument/2006/relationships/image" Target="../media/image30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6.png"/><Relationship Id="rId4" Type="http://schemas.openxmlformats.org/officeDocument/2006/relationships/image" Target="../media/image305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" Target="slide69.xml"/><Relationship Id="rId2" Type="http://schemas.openxmlformats.org/officeDocument/2006/relationships/image" Target="../media/image307.png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2.png"/><Relationship Id="rId3" Type="http://schemas.openxmlformats.org/officeDocument/2006/relationships/slide" Target="slide84.xml"/><Relationship Id="rId7" Type="http://schemas.openxmlformats.org/officeDocument/2006/relationships/image" Target="../media/image311.png"/><Relationship Id="rId2" Type="http://schemas.openxmlformats.org/officeDocument/2006/relationships/slide" Target="slide6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0.jpeg"/><Relationship Id="rId5" Type="http://schemas.openxmlformats.org/officeDocument/2006/relationships/image" Target="../media/image309.png"/><Relationship Id="rId4" Type="http://schemas.openxmlformats.org/officeDocument/2006/relationships/image" Target="../media/image308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4.png"/><Relationship Id="rId7" Type="http://schemas.openxmlformats.org/officeDocument/2006/relationships/slide" Target="slide69.xml"/><Relationship Id="rId2" Type="http://schemas.openxmlformats.org/officeDocument/2006/relationships/image" Target="../media/image31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7.jpeg"/><Relationship Id="rId5" Type="http://schemas.openxmlformats.org/officeDocument/2006/relationships/image" Target="../media/image316.png"/><Relationship Id="rId4" Type="http://schemas.openxmlformats.org/officeDocument/2006/relationships/image" Target="../media/image315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9.jpeg"/><Relationship Id="rId2" Type="http://schemas.openxmlformats.org/officeDocument/2006/relationships/image" Target="../media/image318.jpeg"/><Relationship Id="rId1" Type="http://schemas.openxmlformats.org/officeDocument/2006/relationships/slideLayout" Target="../slideLayouts/slideLayout12.xml"/><Relationship Id="rId5" Type="http://schemas.openxmlformats.org/officeDocument/2006/relationships/slide" Target="slide69.xml"/><Relationship Id="rId4" Type="http://schemas.openxmlformats.org/officeDocument/2006/relationships/image" Target="../media/image320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" Target="slide69.xml"/><Relationship Id="rId7" Type="http://schemas.openxmlformats.org/officeDocument/2006/relationships/image" Target="../media/image325.png"/><Relationship Id="rId2" Type="http://schemas.openxmlformats.org/officeDocument/2006/relationships/image" Target="../media/image3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4.png"/><Relationship Id="rId5" Type="http://schemas.openxmlformats.org/officeDocument/2006/relationships/image" Target="../media/image323.png"/><Relationship Id="rId4" Type="http://schemas.openxmlformats.org/officeDocument/2006/relationships/image" Target="../media/image322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0.png"/><Relationship Id="rId13" Type="http://schemas.openxmlformats.org/officeDocument/2006/relationships/image" Target="../media/image335.png"/><Relationship Id="rId3" Type="http://schemas.openxmlformats.org/officeDocument/2006/relationships/slide" Target="slide88.xml"/><Relationship Id="rId7" Type="http://schemas.openxmlformats.org/officeDocument/2006/relationships/image" Target="../media/image329.jpeg"/><Relationship Id="rId12" Type="http://schemas.openxmlformats.org/officeDocument/2006/relationships/image" Target="../media/image334.png"/><Relationship Id="rId2" Type="http://schemas.openxmlformats.org/officeDocument/2006/relationships/slide" Target="slide6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8.png"/><Relationship Id="rId11" Type="http://schemas.openxmlformats.org/officeDocument/2006/relationships/image" Target="../media/image333.png"/><Relationship Id="rId5" Type="http://schemas.openxmlformats.org/officeDocument/2006/relationships/image" Target="../media/image327.png"/><Relationship Id="rId15" Type="http://schemas.openxmlformats.org/officeDocument/2006/relationships/image" Target="../media/image337.png"/><Relationship Id="rId10" Type="http://schemas.openxmlformats.org/officeDocument/2006/relationships/image" Target="../media/image332.png"/><Relationship Id="rId4" Type="http://schemas.openxmlformats.org/officeDocument/2006/relationships/image" Target="../media/image326.jpeg"/><Relationship Id="rId9" Type="http://schemas.openxmlformats.org/officeDocument/2006/relationships/image" Target="../media/image331.png"/><Relationship Id="rId14" Type="http://schemas.openxmlformats.org/officeDocument/2006/relationships/image" Target="../media/image336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8.jpeg"/><Relationship Id="rId2" Type="http://schemas.openxmlformats.org/officeDocument/2006/relationships/slide" Target="slide6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0.jpeg"/><Relationship Id="rId4" Type="http://schemas.openxmlformats.org/officeDocument/2006/relationships/image" Target="../media/image33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jpeg"/><Relationship Id="rId7" Type="http://schemas.openxmlformats.org/officeDocument/2006/relationships/image" Target="../media/image14.jpeg"/><Relationship Id="rId2" Type="http://schemas.openxmlformats.org/officeDocument/2006/relationships/slide" Target="slide17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3.xml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" Target="slide69.xml"/><Relationship Id="rId2" Type="http://schemas.openxmlformats.org/officeDocument/2006/relationships/image" Target="../media/image34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3.png"/><Relationship Id="rId2" Type="http://schemas.openxmlformats.org/officeDocument/2006/relationships/slide" Target="slide6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6.png"/><Relationship Id="rId5" Type="http://schemas.openxmlformats.org/officeDocument/2006/relationships/image" Target="../media/image345.png"/><Relationship Id="rId4" Type="http://schemas.openxmlformats.org/officeDocument/2006/relationships/image" Target="../media/image344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1.png"/><Relationship Id="rId3" Type="http://schemas.openxmlformats.org/officeDocument/2006/relationships/slide" Target="slide89.xml"/><Relationship Id="rId7" Type="http://schemas.openxmlformats.org/officeDocument/2006/relationships/image" Target="../media/image350.jpeg"/><Relationship Id="rId12" Type="http://schemas.openxmlformats.org/officeDocument/2006/relationships/image" Target="../media/image355.png"/><Relationship Id="rId2" Type="http://schemas.openxmlformats.org/officeDocument/2006/relationships/slide" Target="slide6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9.png"/><Relationship Id="rId11" Type="http://schemas.openxmlformats.org/officeDocument/2006/relationships/image" Target="../media/image354.png"/><Relationship Id="rId5" Type="http://schemas.openxmlformats.org/officeDocument/2006/relationships/image" Target="../media/image348.png"/><Relationship Id="rId10" Type="http://schemas.openxmlformats.org/officeDocument/2006/relationships/image" Target="../media/image353.png"/><Relationship Id="rId4" Type="http://schemas.openxmlformats.org/officeDocument/2006/relationships/image" Target="../media/image347.jpeg"/><Relationship Id="rId9" Type="http://schemas.openxmlformats.org/officeDocument/2006/relationships/image" Target="../media/image352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6.png"/><Relationship Id="rId2" Type="http://schemas.openxmlformats.org/officeDocument/2006/relationships/image" Target="../media/image355.png"/><Relationship Id="rId1" Type="http://schemas.openxmlformats.org/officeDocument/2006/relationships/slideLayout" Target="../slideLayouts/slideLayout12.xml"/><Relationship Id="rId6" Type="http://schemas.openxmlformats.org/officeDocument/2006/relationships/slide" Target="slide69.xml"/><Relationship Id="rId5" Type="http://schemas.openxmlformats.org/officeDocument/2006/relationships/image" Target="../media/image358.jpeg"/><Relationship Id="rId4" Type="http://schemas.openxmlformats.org/officeDocument/2006/relationships/image" Target="../media/image357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jpeg"/><Relationship Id="rId2" Type="http://schemas.openxmlformats.org/officeDocument/2006/relationships/image" Target="../media/image359.jpeg"/><Relationship Id="rId1" Type="http://schemas.openxmlformats.org/officeDocument/2006/relationships/slideLayout" Target="../slideLayouts/slideLayout12.xml"/><Relationship Id="rId4" Type="http://schemas.openxmlformats.org/officeDocument/2006/relationships/slide" Target="slide69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5.png"/><Relationship Id="rId13" Type="http://schemas.openxmlformats.org/officeDocument/2006/relationships/image" Target="../media/image370.png"/><Relationship Id="rId3" Type="http://schemas.openxmlformats.org/officeDocument/2006/relationships/image" Target="../media/image362.jpeg"/><Relationship Id="rId7" Type="http://schemas.openxmlformats.org/officeDocument/2006/relationships/image" Target="../media/image364.png"/><Relationship Id="rId12" Type="http://schemas.openxmlformats.org/officeDocument/2006/relationships/image" Target="../media/image369.jpeg"/><Relationship Id="rId2" Type="http://schemas.openxmlformats.org/officeDocument/2006/relationships/image" Target="../media/image361.jpeg"/><Relationship Id="rId16" Type="http://schemas.openxmlformats.org/officeDocument/2006/relationships/image" Target="../media/image37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3.png"/><Relationship Id="rId11" Type="http://schemas.openxmlformats.org/officeDocument/2006/relationships/image" Target="../media/image368.png"/><Relationship Id="rId5" Type="http://schemas.openxmlformats.org/officeDocument/2006/relationships/slide" Target="slide94.xml"/><Relationship Id="rId15" Type="http://schemas.openxmlformats.org/officeDocument/2006/relationships/image" Target="../media/image372.png"/><Relationship Id="rId10" Type="http://schemas.openxmlformats.org/officeDocument/2006/relationships/image" Target="../media/image367.png"/><Relationship Id="rId4" Type="http://schemas.openxmlformats.org/officeDocument/2006/relationships/slide" Target="slide69.xml"/><Relationship Id="rId9" Type="http://schemas.openxmlformats.org/officeDocument/2006/relationships/image" Target="../media/image366.png"/><Relationship Id="rId14" Type="http://schemas.openxmlformats.org/officeDocument/2006/relationships/image" Target="../media/image371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9.png"/><Relationship Id="rId13" Type="http://schemas.openxmlformats.org/officeDocument/2006/relationships/image" Target="../media/image384.png"/><Relationship Id="rId18" Type="http://schemas.openxmlformats.org/officeDocument/2006/relationships/image" Target="../media/image389.png"/><Relationship Id="rId3" Type="http://schemas.openxmlformats.org/officeDocument/2006/relationships/image" Target="../media/image374.jpeg"/><Relationship Id="rId21" Type="http://schemas.openxmlformats.org/officeDocument/2006/relationships/image" Target="../media/image392.png"/><Relationship Id="rId7" Type="http://schemas.openxmlformats.org/officeDocument/2006/relationships/image" Target="../media/image378.jpeg"/><Relationship Id="rId12" Type="http://schemas.openxmlformats.org/officeDocument/2006/relationships/image" Target="../media/image383.png"/><Relationship Id="rId17" Type="http://schemas.openxmlformats.org/officeDocument/2006/relationships/image" Target="../media/image388.png"/><Relationship Id="rId2" Type="http://schemas.openxmlformats.org/officeDocument/2006/relationships/slide" Target="slide69.xml"/><Relationship Id="rId16" Type="http://schemas.openxmlformats.org/officeDocument/2006/relationships/image" Target="../media/image387.png"/><Relationship Id="rId20" Type="http://schemas.openxmlformats.org/officeDocument/2006/relationships/image" Target="../media/image39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7.png"/><Relationship Id="rId11" Type="http://schemas.openxmlformats.org/officeDocument/2006/relationships/image" Target="../media/image382.jpeg"/><Relationship Id="rId5" Type="http://schemas.openxmlformats.org/officeDocument/2006/relationships/image" Target="../media/image376.png"/><Relationship Id="rId15" Type="http://schemas.openxmlformats.org/officeDocument/2006/relationships/image" Target="../media/image386.jpeg"/><Relationship Id="rId10" Type="http://schemas.openxmlformats.org/officeDocument/2006/relationships/image" Target="../media/image381.png"/><Relationship Id="rId19" Type="http://schemas.openxmlformats.org/officeDocument/2006/relationships/image" Target="../media/image390.jpeg"/><Relationship Id="rId4" Type="http://schemas.openxmlformats.org/officeDocument/2006/relationships/image" Target="../media/image375.png"/><Relationship Id="rId9" Type="http://schemas.openxmlformats.org/officeDocument/2006/relationships/image" Target="../media/image380.png"/><Relationship Id="rId14" Type="http://schemas.openxmlformats.org/officeDocument/2006/relationships/image" Target="../media/image385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8.jpeg"/><Relationship Id="rId3" Type="http://schemas.openxmlformats.org/officeDocument/2006/relationships/image" Target="../media/image394.png"/><Relationship Id="rId7" Type="http://schemas.openxmlformats.org/officeDocument/2006/relationships/slide" Target="slide69.xml"/><Relationship Id="rId2" Type="http://schemas.openxmlformats.org/officeDocument/2006/relationships/image" Target="../media/image39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7.jpeg"/><Relationship Id="rId5" Type="http://schemas.openxmlformats.org/officeDocument/2006/relationships/image" Target="../media/image396.png"/><Relationship Id="rId4" Type="http://schemas.openxmlformats.org/officeDocument/2006/relationships/image" Target="../media/image395.jpe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4.png"/><Relationship Id="rId3" Type="http://schemas.openxmlformats.org/officeDocument/2006/relationships/image" Target="../media/image399.jpeg"/><Relationship Id="rId7" Type="http://schemas.openxmlformats.org/officeDocument/2006/relationships/image" Target="../media/image403.png"/><Relationship Id="rId2" Type="http://schemas.openxmlformats.org/officeDocument/2006/relationships/slide" Target="slide6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2.jpeg"/><Relationship Id="rId5" Type="http://schemas.openxmlformats.org/officeDocument/2006/relationships/image" Target="../media/image401.png"/><Relationship Id="rId4" Type="http://schemas.openxmlformats.org/officeDocument/2006/relationships/image" Target="../media/image400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5.png"/><Relationship Id="rId7" Type="http://schemas.openxmlformats.org/officeDocument/2006/relationships/image" Target="../media/image409.png"/><Relationship Id="rId2" Type="http://schemas.openxmlformats.org/officeDocument/2006/relationships/slide" Target="slide6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8.png"/><Relationship Id="rId5" Type="http://schemas.openxmlformats.org/officeDocument/2006/relationships/image" Target="../media/image407.png"/><Relationship Id="rId4" Type="http://schemas.openxmlformats.org/officeDocument/2006/relationships/image" Target="../media/image40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4.png"/><Relationship Id="rId13" Type="http://schemas.openxmlformats.org/officeDocument/2006/relationships/image" Target="../media/image419.png"/><Relationship Id="rId3" Type="http://schemas.openxmlformats.org/officeDocument/2006/relationships/slide" Target="slide99.xml"/><Relationship Id="rId7" Type="http://schemas.openxmlformats.org/officeDocument/2006/relationships/image" Target="../media/image413.png"/><Relationship Id="rId12" Type="http://schemas.openxmlformats.org/officeDocument/2006/relationships/image" Target="../media/image418.png"/><Relationship Id="rId2" Type="http://schemas.openxmlformats.org/officeDocument/2006/relationships/slide" Target="slide6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2.png"/><Relationship Id="rId11" Type="http://schemas.openxmlformats.org/officeDocument/2006/relationships/image" Target="../media/image417.png"/><Relationship Id="rId5" Type="http://schemas.openxmlformats.org/officeDocument/2006/relationships/image" Target="../media/image411.png"/><Relationship Id="rId15" Type="http://schemas.openxmlformats.org/officeDocument/2006/relationships/image" Target="../media/image421.png"/><Relationship Id="rId10" Type="http://schemas.openxmlformats.org/officeDocument/2006/relationships/image" Target="../media/image416.png"/><Relationship Id="rId4" Type="http://schemas.openxmlformats.org/officeDocument/2006/relationships/image" Target="../media/image410.jpeg"/><Relationship Id="rId9" Type="http://schemas.openxmlformats.org/officeDocument/2006/relationships/image" Target="../media/image415.jpeg"/><Relationship Id="rId14" Type="http://schemas.openxmlformats.org/officeDocument/2006/relationships/image" Target="../media/image420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2.jpeg"/><Relationship Id="rId2" Type="http://schemas.openxmlformats.org/officeDocument/2006/relationships/slide" Target="slide6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3.jpe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9.png"/><Relationship Id="rId3" Type="http://schemas.openxmlformats.org/officeDocument/2006/relationships/image" Target="../media/image424.png"/><Relationship Id="rId7" Type="http://schemas.openxmlformats.org/officeDocument/2006/relationships/image" Target="../media/image428.png"/><Relationship Id="rId2" Type="http://schemas.openxmlformats.org/officeDocument/2006/relationships/slide" Target="slide6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7.png"/><Relationship Id="rId5" Type="http://schemas.openxmlformats.org/officeDocument/2006/relationships/image" Target="../media/image426.png"/><Relationship Id="rId4" Type="http://schemas.openxmlformats.org/officeDocument/2006/relationships/image" Target="../media/image425.png"/><Relationship Id="rId9" Type="http://schemas.openxmlformats.org/officeDocument/2006/relationships/image" Target="../media/image430.pn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6.png"/><Relationship Id="rId13" Type="http://schemas.openxmlformats.org/officeDocument/2006/relationships/image" Target="../media/image441.png"/><Relationship Id="rId18" Type="http://schemas.openxmlformats.org/officeDocument/2006/relationships/image" Target="../media/image446.png"/><Relationship Id="rId3" Type="http://schemas.openxmlformats.org/officeDocument/2006/relationships/image" Target="../media/image431.jpeg"/><Relationship Id="rId7" Type="http://schemas.openxmlformats.org/officeDocument/2006/relationships/image" Target="../media/image435.jpeg"/><Relationship Id="rId12" Type="http://schemas.openxmlformats.org/officeDocument/2006/relationships/image" Target="../media/image440.jpeg"/><Relationship Id="rId17" Type="http://schemas.openxmlformats.org/officeDocument/2006/relationships/image" Target="../media/image445.png"/><Relationship Id="rId2" Type="http://schemas.openxmlformats.org/officeDocument/2006/relationships/slide" Target="slide102.xml"/><Relationship Id="rId16" Type="http://schemas.openxmlformats.org/officeDocument/2006/relationships/image" Target="../media/image44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4.png"/><Relationship Id="rId11" Type="http://schemas.openxmlformats.org/officeDocument/2006/relationships/image" Target="../media/image439.png"/><Relationship Id="rId5" Type="http://schemas.openxmlformats.org/officeDocument/2006/relationships/image" Target="../media/image433.png"/><Relationship Id="rId15" Type="http://schemas.openxmlformats.org/officeDocument/2006/relationships/image" Target="../media/image443.png"/><Relationship Id="rId10" Type="http://schemas.openxmlformats.org/officeDocument/2006/relationships/image" Target="../media/image438.jpeg"/><Relationship Id="rId19" Type="http://schemas.openxmlformats.org/officeDocument/2006/relationships/slide" Target="slide69.xml"/><Relationship Id="rId4" Type="http://schemas.openxmlformats.org/officeDocument/2006/relationships/image" Target="../media/image432.png"/><Relationship Id="rId9" Type="http://schemas.openxmlformats.org/officeDocument/2006/relationships/image" Target="../media/image437.png"/><Relationship Id="rId14" Type="http://schemas.openxmlformats.org/officeDocument/2006/relationships/image" Target="../media/image442.png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2.png"/><Relationship Id="rId3" Type="http://schemas.openxmlformats.org/officeDocument/2006/relationships/image" Target="../media/image447.jpeg"/><Relationship Id="rId7" Type="http://schemas.openxmlformats.org/officeDocument/2006/relationships/image" Target="../media/image451.jpeg"/><Relationship Id="rId2" Type="http://schemas.openxmlformats.org/officeDocument/2006/relationships/slide" Target="slide6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0.png"/><Relationship Id="rId5" Type="http://schemas.openxmlformats.org/officeDocument/2006/relationships/image" Target="../media/image449.png"/><Relationship Id="rId4" Type="http://schemas.openxmlformats.org/officeDocument/2006/relationships/image" Target="../media/image448.png"/><Relationship Id="rId9" Type="http://schemas.openxmlformats.org/officeDocument/2006/relationships/image" Target="../media/image453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5.jpeg"/><Relationship Id="rId7" Type="http://schemas.openxmlformats.org/officeDocument/2006/relationships/image" Target="../media/image458.png"/><Relationship Id="rId2" Type="http://schemas.openxmlformats.org/officeDocument/2006/relationships/image" Target="../media/image45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7.png"/><Relationship Id="rId5" Type="http://schemas.openxmlformats.org/officeDocument/2006/relationships/image" Target="../media/image456.png"/><Relationship Id="rId4" Type="http://schemas.openxmlformats.org/officeDocument/2006/relationships/slide" Target="slide69.xml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4.png"/><Relationship Id="rId3" Type="http://schemas.openxmlformats.org/officeDocument/2006/relationships/image" Target="../media/image459.png"/><Relationship Id="rId7" Type="http://schemas.openxmlformats.org/officeDocument/2006/relationships/image" Target="../media/image463.png"/><Relationship Id="rId2" Type="http://schemas.openxmlformats.org/officeDocument/2006/relationships/slide" Target="slide6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2.png"/><Relationship Id="rId5" Type="http://schemas.openxmlformats.org/officeDocument/2006/relationships/image" Target="../media/image461.png"/><Relationship Id="rId4" Type="http://schemas.openxmlformats.org/officeDocument/2006/relationships/image" Target="../media/image460.png"/><Relationship Id="rId9" Type="http://schemas.openxmlformats.org/officeDocument/2006/relationships/image" Target="../media/image465.png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0.jpeg"/><Relationship Id="rId13" Type="http://schemas.openxmlformats.org/officeDocument/2006/relationships/image" Target="../media/image475.png"/><Relationship Id="rId3" Type="http://schemas.openxmlformats.org/officeDocument/2006/relationships/slide" Target="slide108.xml"/><Relationship Id="rId7" Type="http://schemas.openxmlformats.org/officeDocument/2006/relationships/image" Target="../media/image469.png"/><Relationship Id="rId12" Type="http://schemas.openxmlformats.org/officeDocument/2006/relationships/image" Target="../media/image474.jpeg"/><Relationship Id="rId2" Type="http://schemas.openxmlformats.org/officeDocument/2006/relationships/slide" Target="slide6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8.png"/><Relationship Id="rId11" Type="http://schemas.openxmlformats.org/officeDocument/2006/relationships/image" Target="../media/image473.png"/><Relationship Id="rId5" Type="http://schemas.openxmlformats.org/officeDocument/2006/relationships/image" Target="../media/image467.png"/><Relationship Id="rId10" Type="http://schemas.openxmlformats.org/officeDocument/2006/relationships/image" Target="../media/image472.png"/><Relationship Id="rId4" Type="http://schemas.openxmlformats.org/officeDocument/2006/relationships/image" Target="../media/image466.jpeg"/><Relationship Id="rId9" Type="http://schemas.openxmlformats.org/officeDocument/2006/relationships/image" Target="../media/image471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6.png"/><Relationship Id="rId2" Type="http://schemas.openxmlformats.org/officeDocument/2006/relationships/slide" Target="slide6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77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8.jpeg"/><Relationship Id="rId2" Type="http://schemas.openxmlformats.org/officeDocument/2006/relationships/slide" Target="slide6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1.png"/><Relationship Id="rId5" Type="http://schemas.openxmlformats.org/officeDocument/2006/relationships/image" Target="../media/image480.png"/><Relationship Id="rId4" Type="http://schemas.openxmlformats.org/officeDocument/2006/relationships/image" Target="../media/image47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ar-EG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>
                    <a:lumMod val="50000"/>
                    <a:lumOff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رياضيات الصف السادس</a:t>
            </a:r>
            <a:endParaRPr lang="ar-EG" sz="6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2">
                  <a:lumMod val="50000"/>
                  <a:lumOff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ar-EG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>
                    <a:lumMod val="50000"/>
                    <a:lumOff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ea typeface="+mj-ea"/>
                <a:cs typeface="+mj-cs"/>
              </a:rPr>
              <a:t>الفصل الدراسى الأول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/>
          <p:cNvGrpSpPr/>
          <p:nvPr/>
        </p:nvGrpSpPr>
        <p:grpSpPr>
          <a:xfrm>
            <a:off x="1104667" y="3214686"/>
            <a:ext cx="6967795" cy="3000396"/>
            <a:chOff x="285720" y="3786190"/>
            <a:chExt cx="7021939" cy="3071810"/>
          </a:xfrm>
          <a:effectLst>
            <a:glow rad="63500">
              <a:schemeClr val="accent4">
                <a:satMod val="175000"/>
                <a:alpha val="40000"/>
              </a:schemeClr>
            </a:glow>
          </a:effectLst>
        </p:grpSpPr>
        <p:pic>
          <p:nvPicPr>
            <p:cNvPr id="32" name="Picture 67" descr="رياضيات سادس ف1 مطور016"/>
            <p:cNvPicPr>
              <a:picLocks noChangeAspect="1" noChangeArrowheads="1"/>
            </p:cNvPicPr>
            <p:nvPr/>
          </p:nvPicPr>
          <p:blipFill>
            <a:blip r:embed="rId2" cstate="email">
              <a:lum bright="-6000" contrast="6000"/>
            </a:blip>
            <a:srcRect/>
            <a:stretch>
              <a:fillRect/>
            </a:stretch>
          </p:blipFill>
          <p:spPr bwMode="auto">
            <a:xfrm>
              <a:off x="285720" y="3786190"/>
              <a:ext cx="7000924" cy="307181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grpSp>
          <p:nvGrpSpPr>
            <p:cNvPr id="31" name="Group 30"/>
            <p:cNvGrpSpPr/>
            <p:nvPr/>
          </p:nvGrpSpPr>
          <p:grpSpPr>
            <a:xfrm>
              <a:off x="324486" y="4629432"/>
              <a:ext cx="6983173" cy="2082291"/>
              <a:chOff x="324486" y="4629432"/>
              <a:chExt cx="6983173" cy="2082291"/>
            </a:xfrm>
            <a:noFill/>
          </p:grpSpPr>
          <p:sp>
            <p:nvSpPr>
              <p:cNvPr id="619598" name="Text Box 78"/>
              <p:cNvSpPr txBox="1">
                <a:spLocks noChangeArrowheads="1"/>
              </p:cNvSpPr>
              <p:nvPr/>
            </p:nvSpPr>
            <p:spPr bwMode="auto">
              <a:xfrm>
                <a:off x="5579904" y="4629432"/>
                <a:ext cx="1655762" cy="40011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000" b="1" dirty="0">
                    <a:solidFill>
                      <a:srgbClr val="C00000"/>
                    </a:solidFill>
                    <a:latin typeface="Arabic Typesetting" pitchFamily="66" charset="-78"/>
                    <a:cs typeface="Arabic Typesetting" pitchFamily="66" charset="-78"/>
                  </a:rPr>
                  <a:t>2×3×2×2 </a:t>
                </a:r>
                <a:endParaRPr lang="en-US" sz="2000" b="1" dirty="0">
                  <a:solidFill>
                    <a:srgbClr val="C00000"/>
                  </a:solidFill>
                  <a:latin typeface="Arabic Typesetting" pitchFamily="66" charset="-78"/>
                  <a:cs typeface="Arabic Typesetting" pitchFamily="66" charset="-78"/>
                </a:endParaRPr>
              </a:p>
            </p:txBody>
          </p:sp>
          <p:sp>
            <p:nvSpPr>
              <p:cNvPr id="619599" name="Text Box 79"/>
              <p:cNvSpPr txBox="1">
                <a:spLocks noChangeArrowheads="1"/>
              </p:cNvSpPr>
              <p:nvPr/>
            </p:nvSpPr>
            <p:spPr bwMode="auto">
              <a:xfrm>
                <a:off x="3924062" y="4643446"/>
                <a:ext cx="1655763" cy="40011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000" b="1" dirty="0">
                    <a:solidFill>
                      <a:srgbClr val="C00000"/>
                    </a:solidFill>
                    <a:latin typeface="Arabic Typesetting" pitchFamily="66" charset="-78"/>
                    <a:cs typeface="Arabic Typesetting" pitchFamily="66" charset="-78"/>
                  </a:rPr>
                  <a:t>3×3× 2</a:t>
                </a:r>
                <a:endParaRPr lang="en-US" sz="2000" b="1" dirty="0">
                  <a:solidFill>
                    <a:srgbClr val="C00000"/>
                  </a:solidFill>
                  <a:latin typeface="Arabic Typesetting" pitchFamily="66" charset="-78"/>
                  <a:cs typeface="Arabic Typesetting" pitchFamily="66" charset="-78"/>
                </a:endParaRPr>
              </a:p>
            </p:txBody>
          </p:sp>
          <p:sp>
            <p:nvSpPr>
              <p:cNvPr id="619600" name="Text Box 80"/>
              <p:cNvSpPr txBox="1">
                <a:spLocks noChangeArrowheads="1"/>
              </p:cNvSpPr>
              <p:nvPr/>
            </p:nvSpPr>
            <p:spPr bwMode="auto">
              <a:xfrm>
                <a:off x="1980326" y="4629432"/>
                <a:ext cx="1655763" cy="40011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000" b="1" dirty="0">
                    <a:solidFill>
                      <a:srgbClr val="C00000"/>
                    </a:solidFill>
                    <a:latin typeface="Arabic Typesetting" pitchFamily="66" charset="-78"/>
                    <a:cs typeface="Arabic Typesetting" pitchFamily="66" charset="-78"/>
                  </a:rPr>
                  <a:t>2×2×2× 5</a:t>
                </a:r>
                <a:endParaRPr lang="en-US" sz="2000" b="1" dirty="0">
                  <a:solidFill>
                    <a:srgbClr val="C00000"/>
                  </a:solidFill>
                  <a:latin typeface="Arabic Typesetting" pitchFamily="66" charset="-78"/>
                  <a:cs typeface="Arabic Typesetting" pitchFamily="66" charset="-78"/>
                </a:endParaRPr>
              </a:p>
            </p:txBody>
          </p:sp>
          <p:sp>
            <p:nvSpPr>
              <p:cNvPr id="619601" name="Text Box 81"/>
              <p:cNvSpPr txBox="1">
                <a:spLocks noChangeArrowheads="1"/>
              </p:cNvSpPr>
              <p:nvPr/>
            </p:nvSpPr>
            <p:spPr bwMode="auto">
              <a:xfrm>
                <a:off x="324486" y="4629432"/>
                <a:ext cx="1655762" cy="40011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000" b="1" dirty="0">
                    <a:solidFill>
                      <a:srgbClr val="C00000"/>
                    </a:solidFill>
                    <a:latin typeface="Arabic Typesetting" pitchFamily="66" charset="-78"/>
                    <a:cs typeface="Arabic Typesetting" pitchFamily="66" charset="-78"/>
                  </a:rPr>
                  <a:t>3×5× 5</a:t>
                </a:r>
                <a:endParaRPr lang="en-US" sz="2000" b="1" dirty="0">
                  <a:solidFill>
                    <a:srgbClr val="C00000"/>
                  </a:solidFill>
                  <a:latin typeface="Arabic Typesetting" pitchFamily="66" charset="-78"/>
                  <a:cs typeface="Arabic Typesetting" pitchFamily="66" charset="-78"/>
                </a:endParaRPr>
              </a:p>
            </p:txBody>
          </p:sp>
          <p:sp>
            <p:nvSpPr>
              <p:cNvPr id="619602" name="Text Box 82"/>
              <p:cNvSpPr txBox="1">
                <a:spLocks noChangeArrowheads="1"/>
              </p:cNvSpPr>
              <p:nvPr/>
            </p:nvSpPr>
            <p:spPr bwMode="auto">
              <a:xfrm>
                <a:off x="5651897" y="5433954"/>
                <a:ext cx="1655762" cy="40011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000" b="1" dirty="0">
                    <a:solidFill>
                      <a:srgbClr val="C00000"/>
                    </a:solidFill>
                    <a:latin typeface="Arabic Typesetting" pitchFamily="66" charset="-78"/>
                    <a:cs typeface="Arabic Typesetting" pitchFamily="66" charset="-78"/>
                  </a:rPr>
                  <a:t>3×3× 3</a:t>
                </a:r>
                <a:endParaRPr lang="en-US" sz="2000" b="1" dirty="0">
                  <a:solidFill>
                    <a:srgbClr val="C00000"/>
                  </a:solidFill>
                  <a:latin typeface="Arabic Typesetting" pitchFamily="66" charset="-78"/>
                  <a:cs typeface="Arabic Typesetting" pitchFamily="66" charset="-78"/>
                </a:endParaRPr>
              </a:p>
            </p:txBody>
          </p:sp>
          <p:sp>
            <p:nvSpPr>
              <p:cNvPr id="619603" name="Text Box 83"/>
              <p:cNvSpPr txBox="1">
                <a:spLocks noChangeArrowheads="1"/>
              </p:cNvSpPr>
              <p:nvPr/>
            </p:nvSpPr>
            <p:spPr bwMode="auto">
              <a:xfrm>
                <a:off x="3708161" y="5433953"/>
                <a:ext cx="1655763" cy="40011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000" b="1" dirty="0">
                    <a:solidFill>
                      <a:srgbClr val="C00000"/>
                    </a:solidFill>
                    <a:latin typeface="Arabic Typesetting" pitchFamily="66" charset="-78"/>
                    <a:cs typeface="Arabic Typesetting" pitchFamily="66" charset="-78"/>
                  </a:rPr>
                  <a:t>2×2×2×2×2</a:t>
                </a:r>
                <a:endParaRPr lang="en-US" sz="2000" b="1" dirty="0">
                  <a:solidFill>
                    <a:srgbClr val="C00000"/>
                  </a:solidFill>
                  <a:latin typeface="Arabic Typesetting" pitchFamily="66" charset="-78"/>
                  <a:cs typeface="Arabic Typesetting" pitchFamily="66" charset="-78"/>
                </a:endParaRPr>
              </a:p>
            </p:txBody>
          </p:sp>
          <p:sp>
            <p:nvSpPr>
              <p:cNvPr id="619604" name="Text Box 84"/>
              <p:cNvSpPr txBox="1">
                <a:spLocks noChangeArrowheads="1"/>
              </p:cNvSpPr>
              <p:nvPr/>
            </p:nvSpPr>
            <p:spPr bwMode="auto">
              <a:xfrm>
                <a:off x="2124075" y="5433953"/>
                <a:ext cx="1655763" cy="40011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000" b="1" dirty="0">
                    <a:solidFill>
                      <a:srgbClr val="C00000"/>
                    </a:solidFill>
                    <a:latin typeface="Arabic Typesetting" pitchFamily="66" charset="-78"/>
                    <a:cs typeface="Arabic Typesetting" pitchFamily="66" charset="-78"/>
                  </a:rPr>
                  <a:t>7× 7</a:t>
                </a:r>
                <a:endParaRPr lang="en-US" sz="2000" b="1" dirty="0">
                  <a:solidFill>
                    <a:srgbClr val="C00000"/>
                  </a:solidFill>
                  <a:latin typeface="Arabic Typesetting" pitchFamily="66" charset="-78"/>
                  <a:cs typeface="Arabic Typesetting" pitchFamily="66" charset="-78"/>
                </a:endParaRPr>
              </a:p>
            </p:txBody>
          </p:sp>
          <p:sp>
            <p:nvSpPr>
              <p:cNvPr id="619605" name="Text Box 85"/>
              <p:cNvSpPr txBox="1">
                <a:spLocks noChangeArrowheads="1"/>
              </p:cNvSpPr>
              <p:nvPr/>
            </p:nvSpPr>
            <p:spPr bwMode="auto">
              <a:xfrm>
                <a:off x="468472" y="5433953"/>
                <a:ext cx="1655762" cy="40011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000" b="1" dirty="0">
                    <a:solidFill>
                      <a:srgbClr val="C00000"/>
                    </a:solidFill>
                    <a:latin typeface="Arabic Typesetting" pitchFamily="66" charset="-78"/>
                    <a:cs typeface="Arabic Typesetting" pitchFamily="66" charset="-78"/>
                  </a:rPr>
                  <a:t>5× 5</a:t>
                </a:r>
                <a:endParaRPr lang="en-US" sz="2000" b="1" dirty="0">
                  <a:solidFill>
                    <a:srgbClr val="C00000"/>
                  </a:solidFill>
                  <a:latin typeface="Arabic Typesetting" pitchFamily="66" charset="-78"/>
                  <a:cs typeface="Arabic Typesetting" pitchFamily="66" charset="-78"/>
                </a:endParaRPr>
              </a:p>
            </p:txBody>
          </p:sp>
          <p:sp>
            <p:nvSpPr>
              <p:cNvPr id="619606" name="Text Box 86"/>
              <p:cNvSpPr txBox="1">
                <a:spLocks noChangeArrowheads="1"/>
              </p:cNvSpPr>
              <p:nvPr/>
            </p:nvSpPr>
            <p:spPr bwMode="auto">
              <a:xfrm>
                <a:off x="5651897" y="6238475"/>
                <a:ext cx="1655762" cy="40011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000" b="1" dirty="0">
                    <a:solidFill>
                      <a:srgbClr val="C00000"/>
                    </a:solidFill>
                    <a:latin typeface="Arabic Typesetting" pitchFamily="66" charset="-78"/>
                    <a:cs typeface="Arabic Typesetting" pitchFamily="66" charset="-78"/>
                  </a:rPr>
                  <a:t>7×2× 3</a:t>
                </a:r>
                <a:endParaRPr lang="en-US" sz="2000" b="1" dirty="0">
                  <a:solidFill>
                    <a:srgbClr val="C00000"/>
                  </a:solidFill>
                  <a:latin typeface="Arabic Typesetting" pitchFamily="66" charset="-78"/>
                  <a:cs typeface="Arabic Typesetting" pitchFamily="66" charset="-78"/>
                </a:endParaRPr>
              </a:p>
            </p:txBody>
          </p:sp>
          <p:sp>
            <p:nvSpPr>
              <p:cNvPr id="619607" name="Text Box 87"/>
              <p:cNvSpPr txBox="1">
                <a:spLocks noChangeArrowheads="1"/>
              </p:cNvSpPr>
              <p:nvPr/>
            </p:nvSpPr>
            <p:spPr bwMode="auto">
              <a:xfrm>
                <a:off x="3564096" y="6272893"/>
                <a:ext cx="1655763" cy="40011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000" b="1" dirty="0">
                    <a:solidFill>
                      <a:srgbClr val="C00000"/>
                    </a:solidFill>
                    <a:latin typeface="Arabic Typesetting" pitchFamily="66" charset="-78"/>
                    <a:cs typeface="Arabic Typesetting" pitchFamily="66" charset="-78"/>
                  </a:rPr>
                  <a:t>13×2×2× 2</a:t>
                </a:r>
                <a:endParaRPr lang="en-US" sz="2000" b="1" dirty="0">
                  <a:solidFill>
                    <a:srgbClr val="C00000"/>
                  </a:solidFill>
                  <a:latin typeface="Arabic Typesetting" pitchFamily="66" charset="-78"/>
                  <a:cs typeface="Arabic Typesetting" pitchFamily="66" charset="-78"/>
                </a:endParaRPr>
              </a:p>
            </p:txBody>
          </p:sp>
          <p:sp>
            <p:nvSpPr>
              <p:cNvPr id="619608" name="Text Box 88"/>
              <p:cNvSpPr txBox="1">
                <a:spLocks noChangeArrowheads="1"/>
              </p:cNvSpPr>
              <p:nvPr/>
            </p:nvSpPr>
            <p:spPr bwMode="auto">
              <a:xfrm>
                <a:off x="2268299" y="6311613"/>
                <a:ext cx="1655763" cy="40011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000" b="1" dirty="0">
                    <a:solidFill>
                      <a:srgbClr val="C00000"/>
                    </a:solidFill>
                    <a:latin typeface="Arabic Typesetting" pitchFamily="66" charset="-78"/>
                    <a:cs typeface="Arabic Typesetting" pitchFamily="66" charset="-78"/>
                  </a:rPr>
                  <a:t>11× 5</a:t>
                </a:r>
                <a:endParaRPr lang="en-US" sz="2000" b="1" dirty="0">
                  <a:solidFill>
                    <a:srgbClr val="C00000"/>
                  </a:solidFill>
                  <a:latin typeface="Arabic Typesetting" pitchFamily="66" charset="-78"/>
                  <a:cs typeface="Arabic Typesetting" pitchFamily="66" charset="-78"/>
                </a:endParaRPr>
              </a:p>
            </p:txBody>
          </p:sp>
          <p:sp>
            <p:nvSpPr>
              <p:cNvPr id="619609" name="Text Box 89"/>
              <p:cNvSpPr txBox="1">
                <a:spLocks noChangeArrowheads="1"/>
              </p:cNvSpPr>
              <p:nvPr/>
            </p:nvSpPr>
            <p:spPr bwMode="auto">
              <a:xfrm>
                <a:off x="396399" y="6272893"/>
                <a:ext cx="1655762" cy="40011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000" b="1" dirty="0">
                    <a:solidFill>
                      <a:srgbClr val="C00000"/>
                    </a:solidFill>
                    <a:latin typeface="Arabic Typesetting" pitchFamily="66" charset="-78"/>
                    <a:cs typeface="Arabic Typesetting" pitchFamily="66" charset="-78"/>
                  </a:rPr>
                  <a:t>11× 7</a:t>
                </a:r>
                <a:endParaRPr lang="en-US" sz="2000" b="1" dirty="0">
                  <a:solidFill>
                    <a:srgbClr val="C00000"/>
                  </a:solidFill>
                  <a:latin typeface="Arabic Typesetting" pitchFamily="66" charset="-78"/>
                  <a:cs typeface="Arabic Typesetting" pitchFamily="66" charset="-78"/>
                </a:endParaRPr>
              </a:p>
            </p:txBody>
          </p:sp>
        </p:grpSp>
      </p:grpSp>
      <p:grpSp>
        <p:nvGrpSpPr>
          <p:cNvPr id="30" name="Group 29"/>
          <p:cNvGrpSpPr/>
          <p:nvPr/>
        </p:nvGrpSpPr>
        <p:grpSpPr>
          <a:xfrm>
            <a:off x="1142976" y="214290"/>
            <a:ext cx="6858048" cy="2857520"/>
            <a:chOff x="34925" y="714356"/>
            <a:chExt cx="7251719" cy="3143272"/>
          </a:xfrm>
          <a:effectLst>
            <a:glow rad="63500">
              <a:schemeClr val="accent4">
                <a:satMod val="175000"/>
                <a:alpha val="40000"/>
              </a:schemeClr>
            </a:glow>
          </a:effectLst>
        </p:grpSpPr>
        <p:pic>
          <p:nvPicPr>
            <p:cNvPr id="619587" name="Picture 67" descr="رياضيات سادس ف1 مطور016"/>
            <p:cNvPicPr>
              <a:picLocks noChangeAspect="1" noChangeArrowheads="1"/>
            </p:cNvPicPr>
            <p:nvPr/>
          </p:nvPicPr>
          <p:blipFill>
            <a:blip r:embed="rId3" cstate="email">
              <a:lum bright="-6000" contrast="6000"/>
            </a:blip>
            <a:srcRect/>
            <a:stretch>
              <a:fillRect/>
            </a:stretch>
          </p:blipFill>
          <p:spPr bwMode="auto">
            <a:xfrm>
              <a:off x="34925" y="714356"/>
              <a:ext cx="7251719" cy="314327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grpSp>
          <p:nvGrpSpPr>
            <p:cNvPr id="29" name="Group 28"/>
            <p:cNvGrpSpPr/>
            <p:nvPr/>
          </p:nvGrpSpPr>
          <p:grpSpPr>
            <a:xfrm>
              <a:off x="107950" y="1341438"/>
              <a:ext cx="6192838" cy="2363648"/>
              <a:chOff x="107950" y="1341438"/>
              <a:chExt cx="6192838" cy="2363648"/>
            </a:xfrm>
            <a:noFill/>
          </p:grpSpPr>
          <p:sp>
            <p:nvSpPr>
              <p:cNvPr id="619590" name="Text Box 70"/>
              <p:cNvSpPr txBox="1">
                <a:spLocks noChangeArrowheads="1"/>
              </p:cNvSpPr>
              <p:nvPr/>
            </p:nvSpPr>
            <p:spPr bwMode="auto">
              <a:xfrm>
                <a:off x="5508625" y="1484313"/>
                <a:ext cx="792163" cy="36933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b="1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أولي </a:t>
                </a:r>
                <a:endParaRPr lang="en-US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19591" name="Text Box 71"/>
              <p:cNvSpPr txBox="1">
                <a:spLocks noChangeArrowheads="1"/>
              </p:cNvSpPr>
              <p:nvPr/>
            </p:nvSpPr>
            <p:spPr bwMode="auto">
              <a:xfrm>
                <a:off x="5508625" y="2349500"/>
                <a:ext cx="792163" cy="36933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b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أولي </a:t>
                </a:r>
                <a:endParaRPr lang="en-US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19592" name="Text Box 72"/>
              <p:cNvSpPr txBox="1">
                <a:spLocks noChangeArrowheads="1"/>
              </p:cNvSpPr>
              <p:nvPr/>
            </p:nvSpPr>
            <p:spPr bwMode="auto">
              <a:xfrm>
                <a:off x="3636963" y="2205038"/>
                <a:ext cx="935037" cy="707886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000" b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غير    أولي</a:t>
                </a:r>
                <a:r>
                  <a:rPr lang="ar-SA" b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endParaRPr lang="en-US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19593" name="Text Box 73"/>
              <p:cNvSpPr txBox="1">
                <a:spLocks noChangeArrowheads="1"/>
              </p:cNvSpPr>
              <p:nvPr/>
            </p:nvSpPr>
            <p:spPr bwMode="auto">
              <a:xfrm>
                <a:off x="107950" y="2420938"/>
                <a:ext cx="792163" cy="36933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b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أولي </a:t>
                </a:r>
                <a:endParaRPr lang="en-US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19594" name="Text Box 74"/>
              <p:cNvSpPr txBox="1">
                <a:spLocks noChangeArrowheads="1"/>
              </p:cNvSpPr>
              <p:nvPr/>
            </p:nvSpPr>
            <p:spPr bwMode="auto">
              <a:xfrm>
                <a:off x="5508625" y="2924175"/>
                <a:ext cx="792163" cy="707886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000" b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غير    أولي</a:t>
                </a:r>
                <a:r>
                  <a:rPr lang="ar-SA" b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endParaRPr lang="en-US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19595" name="Text Box 75"/>
              <p:cNvSpPr txBox="1">
                <a:spLocks noChangeArrowheads="1"/>
              </p:cNvSpPr>
              <p:nvPr/>
            </p:nvSpPr>
            <p:spPr bwMode="auto">
              <a:xfrm>
                <a:off x="3708400" y="2997200"/>
                <a:ext cx="792163" cy="707886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000" b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غير    أولي</a:t>
                </a:r>
                <a:r>
                  <a:rPr lang="ar-SA" b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endParaRPr lang="en-US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19596" name="Text Box 76"/>
              <p:cNvSpPr txBox="1">
                <a:spLocks noChangeArrowheads="1"/>
              </p:cNvSpPr>
              <p:nvPr/>
            </p:nvSpPr>
            <p:spPr bwMode="auto">
              <a:xfrm>
                <a:off x="1908175" y="3068638"/>
                <a:ext cx="792163" cy="36933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b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أولي </a:t>
                </a:r>
                <a:endParaRPr lang="en-US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19597" name="Text Box 77"/>
              <p:cNvSpPr txBox="1">
                <a:spLocks noChangeArrowheads="1"/>
              </p:cNvSpPr>
              <p:nvPr/>
            </p:nvSpPr>
            <p:spPr bwMode="auto">
              <a:xfrm>
                <a:off x="107950" y="3068638"/>
                <a:ext cx="720725" cy="36933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b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أولي </a:t>
                </a:r>
                <a:endParaRPr lang="en-US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19610" name="Text Box 90"/>
              <p:cNvSpPr txBox="1">
                <a:spLocks noChangeArrowheads="1"/>
              </p:cNvSpPr>
              <p:nvPr/>
            </p:nvSpPr>
            <p:spPr bwMode="auto">
              <a:xfrm>
                <a:off x="3708400" y="1341438"/>
                <a:ext cx="863600" cy="707886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000" b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غير    أولي</a:t>
                </a:r>
                <a:r>
                  <a:rPr lang="ar-SA" b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endParaRPr lang="en-US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19611" name="Text Box 91"/>
              <p:cNvSpPr txBox="1">
                <a:spLocks noChangeArrowheads="1"/>
              </p:cNvSpPr>
              <p:nvPr/>
            </p:nvSpPr>
            <p:spPr bwMode="auto">
              <a:xfrm>
                <a:off x="1836738" y="1341438"/>
                <a:ext cx="863600" cy="707886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000" b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غير    أولي</a:t>
                </a:r>
                <a:r>
                  <a:rPr lang="ar-SA" b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endParaRPr lang="en-US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19612" name="Text Box 92"/>
              <p:cNvSpPr txBox="1">
                <a:spLocks noChangeArrowheads="1"/>
              </p:cNvSpPr>
              <p:nvPr/>
            </p:nvSpPr>
            <p:spPr bwMode="auto">
              <a:xfrm>
                <a:off x="1835150" y="2205038"/>
                <a:ext cx="792163" cy="707886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000" b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غير    أولي</a:t>
                </a:r>
                <a:r>
                  <a:rPr lang="ar-SA" b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endParaRPr lang="en-US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19613" name="Text Box 93"/>
              <p:cNvSpPr txBox="1">
                <a:spLocks noChangeArrowheads="1"/>
              </p:cNvSpPr>
              <p:nvPr/>
            </p:nvSpPr>
            <p:spPr bwMode="auto">
              <a:xfrm>
                <a:off x="179388" y="1357298"/>
                <a:ext cx="647700" cy="707886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000" b="1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غير   </a:t>
                </a:r>
                <a:r>
                  <a:rPr lang="ar-SA" sz="2000" b="1" dirty="0" smtClean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أولي</a:t>
                </a:r>
                <a:r>
                  <a:rPr lang="ar-SA" b="1" dirty="0" smtClean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endParaRPr lang="en-US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34" name="Rectangle 27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7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email">
            <a:lum bright="-12000" contrast="24000"/>
          </a:blip>
          <a:srcRect/>
          <a:stretch>
            <a:fillRect/>
          </a:stretch>
        </p:blipFill>
        <p:spPr bwMode="auto">
          <a:xfrm>
            <a:off x="4500562" y="357166"/>
            <a:ext cx="4219575" cy="28765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email">
            <a:lum bright="-12000" contrast="24000"/>
          </a:blip>
          <a:srcRect/>
          <a:stretch>
            <a:fillRect/>
          </a:stretch>
        </p:blipFill>
        <p:spPr bwMode="auto">
          <a:xfrm>
            <a:off x="214314" y="357166"/>
            <a:ext cx="4143372" cy="27018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email">
            <a:lum bright="-12000" contrast="24000"/>
          </a:blip>
          <a:srcRect/>
          <a:stretch>
            <a:fillRect/>
          </a:stretch>
        </p:blipFill>
        <p:spPr bwMode="auto">
          <a:xfrm>
            <a:off x="2571736" y="3500438"/>
            <a:ext cx="3695700" cy="9334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7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  <p:sp>
        <p:nvSpPr>
          <p:cNvPr id="8" name="AutoShape 11">
            <a:hlinkClick r:id="rId3" action="ppaction://hlinksldjump"/>
          </p:cNvPr>
          <p:cNvSpPr>
            <a:spLocks noChangeArrowheads="1"/>
          </p:cNvSpPr>
          <p:nvPr/>
        </p:nvSpPr>
        <p:spPr bwMode="auto">
          <a:xfrm flipV="1">
            <a:off x="2357422" y="428604"/>
            <a:ext cx="4676778" cy="542925"/>
          </a:xfrm>
          <a:prstGeom prst="flowChartAlternateProcess">
            <a:avLst/>
          </a:prstGeom>
          <a:solidFill>
            <a:srgbClr val="DDC08B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10800000" wrap="none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SA" sz="4400" b="1" dirty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LW Cool Khaybar. " pitchFamily="2" charset="0"/>
                <a:cs typeface="AL-Hor" pitchFamily="2" charset="-78"/>
              </a:rPr>
              <a:t>3 ـ 9  القسمة على كسر عشري </a:t>
            </a:r>
            <a:endParaRPr lang="en-US" sz="44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LW Cool Khaybar. " pitchFamily="2" charset="0"/>
              <a:cs typeface="AL-Hor" pitchFamily="2" charset="-78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234825" y="1419204"/>
            <a:ext cx="7041746" cy="1152540"/>
            <a:chOff x="1234825" y="714356"/>
            <a:chExt cx="7041746" cy="1152540"/>
          </a:xfrm>
        </p:grpSpPr>
        <p:pic>
          <p:nvPicPr>
            <p:cNvPr id="4" name="Picture 2" descr="كتاب رياضيات سادس ف1 مطور_Page_096"/>
            <p:cNvPicPr>
              <a:picLocks noChangeAspect="1" noChangeArrowheads="1"/>
            </p:cNvPicPr>
            <p:nvPr/>
          </p:nvPicPr>
          <p:blipFill>
            <a:blip r:embed="rId4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1234825" y="714356"/>
              <a:ext cx="7041746" cy="71438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grpSp>
          <p:nvGrpSpPr>
            <p:cNvPr id="11" name="Group 10"/>
            <p:cNvGrpSpPr/>
            <p:nvPr/>
          </p:nvGrpSpPr>
          <p:grpSpPr>
            <a:xfrm>
              <a:off x="2428860" y="1500174"/>
              <a:ext cx="4976845" cy="366722"/>
              <a:chOff x="2428860" y="1419204"/>
              <a:chExt cx="4976845" cy="366722"/>
            </a:xfrm>
          </p:grpSpPr>
          <p:pic>
            <p:nvPicPr>
              <p:cNvPr id="4098" name="Picture 2"/>
              <p:cNvPicPr>
                <a:picLocks noChangeAspect="1" noChangeArrowheads="1"/>
              </p:cNvPicPr>
              <p:nvPr/>
            </p:nvPicPr>
            <p:blipFill>
              <a:blip r:embed="rId5" cstate="email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lum bright="-10000" contrast="30000"/>
              </a:blip>
              <a:srcRect r="-4546"/>
              <a:stretch>
                <a:fillRect/>
              </a:stretch>
            </p:blipFill>
            <p:spPr bwMode="auto">
              <a:xfrm>
                <a:off x="6858016" y="1419204"/>
                <a:ext cx="547689" cy="276220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4099" name="Picture 3"/>
              <p:cNvPicPr>
                <a:picLocks noChangeAspect="1" noChangeArrowheads="1"/>
              </p:cNvPicPr>
              <p:nvPr/>
            </p:nvPicPr>
            <p:blipFill>
              <a:blip r:embed="rId6" cstate="email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lum bright="-10000" contrast="30000"/>
              </a:blip>
              <a:srcRect/>
              <a:stretch>
                <a:fillRect/>
              </a:stretch>
            </p:blipFill>
            <p:spPr bwMode="auto">
              <a:xfrm>
                <a:off x="4929190" y="1428736"/>
                <a:ext cx="476251" cy="357190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4100" name="Picture 4"/>
              <p:cNvPicPr>
                <a:picLocks noChangeAspect="1" noChangeArrowheads="1"/>
              </p:cNvPicPr>
              <p:nvPr/>
            </p:nvPicPr>
            <p:blipFill>
              <a:blip r:embed="rId7" cstate="email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lum bright="-10000" contrast="30000"/>
              </a:blip>
              <a:srcRect r="-4546"/>
              <a:stretch>
                <a:fillRect/>
              </a:stretch>
            </p:blipFill>
            <p:spPr bwMode="auto">
              <a:xfrm>
                <a:off x="2428860" y="1419204"/>
                <a:ext cx="547689" cy="347658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</p:grpSp>
      </p:grpSp>
      <p:grpSp>
        <p:nvGrpSpPr>
          <p:cNvPr id="16" name="Group 15"/>
          <p:cNvGrpSpPr/>
          <p:nvPr/>
        </p:nvGrpSpPr>
        <p:grpSpPr>
          <a:xfrm>
            <a:off x="1214414" y="4472005"/>
            <a:ext cx="7072362" cy="1385887"/>
            <a:chOff x="785786" y="3571876"/>
            <a:chExt cx="7072362" cy="1385887"/>
          </a:xfrm>
        </p:grpSpPr>
        <p:pic>
          <p:nvPicPr>
            <p:cNvPr id="5" name="Picture 4" descr="كتاب رياضيات سادس ف1 مطور_Page_097"/>
            <p:cNvPicPr>
              <a:picLocks noChangeAspect="1" noChangeArrowheads="1"/>
            </p:cNvPicPr>
            <p:nvPr/>
          </p:nvPicPr>
          <p:blipFill>
            <a:blip r:embed="rId8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785786" y="3571876"/>
              <a:ext cx="7072362" cy="78581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101" name="Picture 5"/>
            <p:cNvPicPr>
              <a:picLocks noChangeAspect="1" noChangeArrowheads="1"/>
            </p:cNvPicPr>
            <p:nvPr/>
          </p:nvPicPr>
          <p:blipFill>
            <a:blip r:embed="rId9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4100513" y="4500570"/>
              <a:ext cx="942975" cy="45719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18" name="Group 17"/>
          <p:cNvGrpSpPr/>
          <p:nvPr/>
        </p:nvGrpSpPr>
        <p:grpSpPr>
          <a:xfrm>
            <a:off x="1071538" y="2857496"/>
            <a:ext cx="7286644" cy="1357322"/>
            <a:chOff x="1000100" y="1928802"/>
            <a:chExt cx="7286644" cy="1357322"/>
          </a:xfrm>
        </p:grpSpPr>
        <p:pic>
          <p:nvPicPr>
            <p:cNvPr id="3" name="Picture 2" descr="كتاب رياضيات سادس ف1 مطور_Page_097"/>
            <p:cNvPicPr>
              <a:picLocks noChangeAspect="1" noChangeArrowheads="1"/>
            </p:cNvPicPr>
            <p:nvPr/>
          </p:nvPicPr>
          <p:blipFill>
            <a:blip r:embed="rId10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1000100" y="1928802"/>
              <a:ext cx="7286644" cy="80962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grpSp>
          <p:nvGrpSpPr>
            <p:cNvPr id="17" name="Group 16"/>
            <p:cNvGrpSpPr/>
            <p:nvPr/>
          </p:nvGrpSpPr>
          <p:grpSpPr>
            <a:xfrm>
              <a:off x="2000232" y="2857496"/>
              <a:ext cx="5157817" cy="428628"/>
              <a:chOff x="2000232" y="2857496"/>
              <a:chExt cx="5157817" cy="428628"/>
            </a:xfrm>
          </p:grpSpPr>
          <p:pic>
            <p:nvPicPr>
              <p:cNvPr id="4102" name="Picture 6"/>
              <p:cNvPicPr>
                <a:picLocks noChangeAspect="1" noChangeArrowheads="1"/>
              </p:cNvPicPr>
              <p:nvPr/>
            </p:nvPicPr>
            <p:blipFill>
              <a:blip r:embed="rId11" cstate="email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lum bright="-10000" contrast="30000"/>
              </a:blip>
              <a:srcRect/>
              <a:stretch>
                <a:fillRect/>
              </a:stretch>
            </p:blipFill>
            <p:spPr bwMode="auto">
              <a:xfrm>
                <a:off x="6215074" y="2857496"/>
                <a:ext cx="942975" cy="314316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4103" name="Picture 7"/>
              <p:cNvPicPr>
                <a:picLocks noChangeAspect="1" noChangeArrowheads="1"/>
              </p:cNvPicPr>
              <p:nvPr/>
            </p:nvPicPr>
            <p:blipFill>
              <a:blip r:embed="rId12" cstate="email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lum bright="-10000" contrast="30000"/>
              </a:blip>
              <a:srcRect/>
              <a:stretch>
                <a:fillRect/>
              </a:stretch>
            </p:blipFill>
            <p:spPr bwMode="auto">
              <a:xfrm>
                <a:off x="4100513" y="2857496"/>
                <a:ext cx="942975" cy="428628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4104" name="Picture 8"/>
              <p:cNvPicPr>
                <a:picLocks noChangeAspect="1" noChangeArrowheads="1"/>
              </p:cNvPicPr>
              <p:nvPr/>
            </p:nvPicPr>
            <p:blipFill>
              <a:blip r:embed="rId13" cstate="email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lum bright="-10000" contrast="30000"/>
              </a:blip>
              <a:srcRect/>
              <a:stretch>
                <a:fillRect/>
              </a:stretch>
            </p:blipFill>
            <p:spPr bwMode="auto">
              <a:xfrm>
                <a:off x="2000232" y="2857496"/>
                <a:ext cx="542926" cy="428628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>
            <a:lum bright="-12000" contrast="24000"/>
          </a:blip>
          <a:srcRect/>
          <a:stretch>
            <a:fillRect/>
          </a:stretch>
        </p:blipFill>
        <p:spPr bwMode="auto">
          <a:xfrm>
            <a:off x="2857488" y="857232"/>
            <a:ext cx="3786214" cy="39407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angle 27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1214414" y="285728"/>
            <a:ext cx="6786610" cy="4062210"/>
            <a:chOff x="1214414" y="285728"/>
            <a:chExt cx="6786610" cy="4062210"/>
          </a:xfrm>
        </p:grpSpPr>
        <p:pic>
          <p:nvPicPr>
            <p:cNvPr id="41" name="Picture 2" descr="كتاب رياضيات سادس ف1 مطور_Page_098"/>
            <p:cNvPicPr>
              <a:picLocks noChangeAspect="1" noChangeArrowheads="1"/>
            </p:cNvPicPr>
            <p:nvPr/>
          </p:nvPicPr>
          <p:blipFill>
            <a:blip r:embed="rId2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1214414" y="285728"/>
              <a:ext cx="6786610" cy="406221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grpSp>
          <p:nvGrpSpPr>
            <p:cNvPr id="40" name="Group 39"/>
            <p:cNvGrpSpPr/>
            <p:nvPr/>
          </p:nvGrpSpPr>
          <p:grpSpPr>
            <a:xfrm>
              <a:off x="1428728" y="928670"/>
              <a:ext cx="4786346" cy="3357586"/>
              <a:chOff x="179388" y="2060575"/>
              <a:chExt cx="5040312" cy="4566940"/>
            </a:xfrm>
            <a:noFill/>
          </p:grpSpPr>
          <p:sp>
            <p:nvSpPr>
              <p:cNvPr id="484356" name="Text Box 4"/>
              <p:cNvSpPr txBox="1">
                <a:spLocks noChangeArrowheads="1"/>
              </p:cNvSpPr>
              <p:nvPr/>
            </p:nvSpPr>
            <p:spPr bwMode="auto">
              <a:xfrm>
                <a:off x="3851275" y="2060575"/>
                <a:ext cx="1368425" cy="46166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EG" sz="2400" b="1" dirty="0" smtClean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3,6</a:t>
                </a:r>
                <a:endParaRPr lang="en-US" sz="24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84365" name="Text Box 13"/>
              <p:cNvSpPr txBox="1">
                <a:spLocks noChangeArrowheads="1"/>
              </p:cNvSpPr>
              <p:nvPr/>
            </p:nvSpPr>
            <p:spPr bwMode="auto">
              <a:xfrm>
                <a:off x="179388" y="2060575"/>
                <a:ext cx="1368425" cy="46166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EG" sz="2400" b="1" dirty="0" smtClean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0,2</a:t>
                </a:r>
                <a:endParaRPr lang="en-US" sz="24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84366" name="Text Box 14"/>
              <p:cNvSpPr txBox="1">
                <a:spLocks noChangeArrowheads="1"/>
              </p:cNvSpPr>
              <p:nvPr/>
            </p:nvSpPr>
            <p:spPr bwMode="auto">
              <a:xfrm>
                <a:off x="3851275" y="2909888"/>
                <a:ext cx="1368425" cy="46166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EG" sz="2400" b="1" dirty="0" smtClean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166</a:t>
                </a:r>
                <a:endParaRPr lang="en-US" sz="24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84367" name="Text Box 15"/>
              <p:cNvSpPr txBox="1">
                <a:spLocks noChangeArrowheads="1"/>
              </p:cNvSpPr>
              <p:nvPr/>
            </p:nvSpPr>
            <p:spPr bwMode="auto">
              <a:xfrm>
                <a:off x="179388" y="2909888"/>
                <a:ext cx="1368425" cy="46166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EG" sz="2400" b="1" dirty="0" smtClean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2,3</a:t>
                </a:r>
                <a:endParaRPr lang="en-US" sz="24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84368" name="Text Box 16"/>
              <p:cNvSpPr txBox="1">
                <a:spLocks noChangeArrowheads="1"/>
              </p:cNvSpPr>
              <p:nvPr/>
            </p:nvSpPr>
            <p:spPr bwMode="auto">
              <a:xfrm>
                <a:off x="3715129" y="3736627"/>
                <a:ext cx="1368425" cy="46166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EG" sz="2400" b="1" dirty="0" smtClean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0,026</a:t>
                </a:r>
                <a:endParaRPr lang="en-US" sz="24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84369" name="Text Box 17"/>
              <p:cNvSpPr txBox="1">
                <a:spLocks noChangeArrowheads="1"/>
              </p:cNvSpPr>
              <p:nvPr/>
            </p:nvSpPr>
            <p:spPr bwMode="auto">
              <a:xfrm>
                <a:off x="179388" y="3736627"/>
                <a:ext cx="1368425" cy="46166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EG" sz="2400" b="1" dirty="0" smtClean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0,0492</a:t>
                </a:r>
                <a:endParaRPr lang="en-US" sz="24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84370" name="Text Box 18"/>
              <p:cNvSpPr txBox="1">
                <a:spLocks noChangeArrowheads="1"/>
              </p:cNvSpPr>
              <p:nvPr/>
            </p:nvSpPr>
            <p:spPr bwMode="auto">
              <a:xfrm>
                <a:off x="3851275" y="4581525"/>
                <a:ext cx="1368425" cy="46166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EG" sz="2400" b="1" dirty="0" smtClean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230</a:t>
                </a:r>
                <a:endParaRPr lang="en-US" sz="24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84371" name="Text Box 19"/>
              <p:cNvSpPr txBox="1">
                <a:spLocks noChangeArrowheads="1"/>
              </p:cNvSpPr>
              <p:nvPr/>
            </p:nvSpPr>
            <p:spPr bwMode="auto">
              <a:xfrm>
                <a:off x="179388" y="4581525"/>
                <a:ext cx="1368425" cy="46166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EG" sz="2400" b="1" dirty="0" smtClean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0,4</a:t>
                </a:r>
                <a:endParaRPr lang="en-US" sz="24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84372" name="Text Box 20"/>
              <p:cNvSpPr txBox="1">
                <a:spLocks noChangeArrowheads="1"/>
              </p:cNvSpPr>
              <p:nvPr/>
            </p:nvSpPr>
            <p:spPr bwMode="auto">
              <a:xfrm>
                <a:off x="3851275" y="5373688"/>
                <a:ext cx="1368425" cy="46166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EG" sz="2400" b="1" dirty="0" smtClean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450</a:t>
                </a:r>
                <a:endParaRPr lang="en-US" sz="24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84373" name="Text Box 21"/>
              <p:cNvSpPr txBox="1">
                <a:spLocks noChangeArrowheads="1"/>
              </p:cNvSpPr>
              <p:nvPr/>
            </p:nvSpPr>
            <p:spPr bwMode="auto">
              <a:xfrm>
                <a:off x="179388" y="5373688"/>
                <a:ext cx="1368425" cy="46166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EG" sz="2400" b="1" dirty="0" smtClean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420</a:t>
                </a:r>
                <a:endParaRPr lang="en-US" sz="24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84374" name="Text Box 22"/>
              <p:cNvSpPr txBox="1">
                <a:spLocks noChangeArrowheads="1"/>
              </p:cNvSpPr>
              <p:nvPr/>
            </p:nvSpPr>
            <p:spPr bwMode="auto">
              <a:xfrm>
                <a:off x="3851275" y="6165850"/>
                <a:ext cx="1368425" cy="46166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EG" sz="2400" b="1" dirty="0" smtClean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0,8</a:t>
                </a:r>
                <a:endParaRPr lang="en-US" sz="24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84375" name="Text Box 23"/>
              <p:cNvSpPr txBox="1">
                <a:spLocks noChangeArrowheads="1"/>
              </p:cNvSpPr>
              <p:nvPr/>
            </p:nvSpPr>
            <p:spPr bwMode="auto">
              <a:xfrm>
                <a:off x="179388" y="6165850"/>
                <a:ext cx="1368425" cy="46166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EG" sz="2400" b="1" dirty="0" smtClean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0,605</a:t>
                </a:r>
                <a:endParaRPr lang="en-US" sz="24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43" name="Rectangle 27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email">
            <a:lum bright="-12000" contrast="24000"/>
          </a:blip>
          <a:srcRect/>
          <a:stretch>
            <a:fillRect/>
          </a:stretch>
        </p:blipFill>
        <p:spPr bwMode="auto">
          <a:xfrm>
            <a:off x="2071670" y="4500570"/>
            <a:ext cx="5143536" cy="13632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27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email">
            <a:lum bright="-12000" contrast="24000"/>
          </a:blip>
          <a:srcRect/>
          <a:stretch>
            <a:fillRect/>
          </a:stretch>
        </p:blipFill>
        <p:spPr bwMode="auto">
          <a:xfrm>
            <a:off x="4880295" y="285728"/>
            <a:ext cx="3906547" cy="11736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email">
            <a:lum bright="-12000" contrast="24000"/>
          </a:blip>
          <a:srcRect/>
          <a:stretch>
            <a:fillRect/>
          </a:stretch>
        </p:blipFill>
        <p:spPr bwMode="auto">
          <a:xfrm>
            <a:off x="214282" y="285728"/>
            <a:ext cx="4357718" cy="22144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email">
            <a:lum bright="-12000" contrast="24000"/>
          </a:blip>
          <a:srcRect/>
          <a:stretch>
            <a:fillRect/>
          </a:stretch>
        </p:blipFill>
        <p:spPr bwMode="auto">
          <a:xfrm>
            <a:off x="4714876" y="3000372"/>
            <a:ext cx="4033836" cy="12390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 cstate="email">
            <a:lum bright="-12000" contrast="24000"/>
          </a:blip>
          <a:srcRect/>
          <a:stretch>
            <a:fillRect/>
          </a:stretch>
        </p:blipFill>
        <p:spPr bwMode="auto">
          <a:xfrm>
            <a:off x="357158" y="3071810"/>
            <a:ext cx="4071966" cy="11469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2" cstate="email">
            <a:lum bright="-12000" contrast="24000"/>
          </a:blip>
          <a:srcRect/>
          <a:stretch>
            <a:fillRect/>
          </a:stretch>
        </p:blipFill>
        <p:spPr bwMode="auto">
          <a:xfrm>
            <a:off x="4643438" y="428604"/>
            <a:ext cx="4190997" cy="40008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email">
            <a:lum bright="-12000" contrast="24000"/>
          </a:blip>
          <a:srcRect/>
          <a:stretch>
            <a:fillRect/>
          </a:stretch>
        </p:blipFill>
        <p:spPr bwMode="auto">
          <a:xfrm>
            <a:off x="214282" y="428604"/>
            <a:ext cx="4229100" cy="4114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email">
            <a:lum bright="-12000" contrast="24000"/>
          </a:blip>
          <a:srcRect/>
          <a:stretch>
            <a:fillRect/>
          </a:stretch>
        </p:blipFill>
        <p:spPr bwMode="auto">
          <a:xfrm>
            <a:off x="4853017" y="4714884"/>
            <a:ext cx="3933825" cy="9048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email">
            <a:lum bright="-12000" contrast="24000"/>
          </a:blip>
          <a:srcRect/>
          <a:stretch>
            <a:fillRect/>
          </a:stretch>
        </p:blipFill>
        <p:spPr bwMode="auto">
          <a:xfrm>
            <a:off x="642910" y="4786322"/>
            <a:ext cx="3981450" cy="13239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3" name="Rectangle 27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email">
            <a:lum bright="-12000" contrast="24000"/>
          </a:blip>
          <a:srcRect/>
          <a:stretch>
            <a:fillRect/>
          </a:stretch>
        </p:blipFill>
        <p:spPr bwMode="auto">
          <a:xfrm>
            <a:off x="4714876" y="428604"/>
            <a:ext cx="4086225" cy="12287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email">
            <a:lum bright="-12000" contrast="24000"/>
          </a:blip>
          <a:srcRect/>
          <a:stretch>
            <a:fillRect/>
          </a:stretch>
        </p:blipFill>
        <p:spPr bwMode="auto">
          <a:xfrm>
            <a:off x="357158" y="428604"/>
            <a:ext cx="4248150" cy="20097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 cstate="email">
            <a:lum bright="-12000" contrast="24000"/>
          </a:blip>
          <a:srcRect/>
          <a:stretch>
            <a:fillRect/>
          </a:stretch>
        </p:blipFill>
        <p:spPr bwMode="auto">
          <a:xfrm>
            <a:off x="4857752" y="3000382"/>
            <a:ext cx="3943350" cy="1428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Rectangle 27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 cstate="email">
            <a:lum bright="-12000" contrast="24000"/>
          </a:blip>
          <a:srcRect/>
          <a:stretch>
            <a:fillRect/>
          </a:stretch>
        </p:blipFill>
        <p:spPr bwMode="auto">
          <a:xfrm>
            <a:off x="357158" y="2714620"/>
            <a:ext cx="4314825" cy="24669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7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3" cstate="email">
            <a:lum bright="-12000" contrast="24000"/>
          </a:blip>
          <a:srcRect/>
          <a:stretch>
            <a:fillRect/>
          </a:stretch>
        </p:blipFill>
        <p:spPr bwMode="auto">
          <a:xfrm>
            <a:off x="2500298" y="642918"/>
            <a:ext cx="4314825" cy="24193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4" cstate="email">
            <a:lum bright="-12000" contrast="24000"/>
          </a:blip>
          <a:srcRect/>
          <a:stretch>
            <a:fillRect/>
          </a:stretch>
        </p:blipFill>
        <p:spPr bwMode="auto">
          <a:xfrm>
            <a:off x="2428860" y="3429000"/>
            <a:ext cx="4391025" cy="1447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7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  <p:sp>
        <p:nvSpPr>
          <p:cNvPr id="9" name="AutoShape 16">
            <a:hlinkClick r:id="rId3" action="ppaction://hlinksldjump"/>
          </p:cNvPr>
          <p:cNvSpPr>
            <a:spLocks noChangeArrowheads="1"/>
          </p:cNvSpPr>
          <p:nvPr/>
        </p:nvSpPr>
        <p:spPr bwMode="auto">
          <a:xfrm flipV="1">
            <a:off x="1428728" y="285728"/>
            <a:ext cx="6335712" cy="542925"/>
          </a:xfrm>
          <a:prstGeom prst="flowChartAlternateProcess">
            <a:avLst/>
          </a:prstGeom>
          <a:solidFill>
            <a:srgbClr val="DDC08B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10800000" wrap="none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SA" sz="3600" b="1" dirty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LW Cool Khaybar. " pitchFamily="2" charset="0"/>
                <a:cs typeface="AL-Hor" pitchFamily="2" charset="-78"/>
              </a:rPr>
              <a:t>3 ـ10خطة حل المسألة : التحقق من معقولية الإجابة</a:t>
            </a:r>
            <a:endParaRPr lang="en-US" sz="36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LW Cool Khaybar. " pitchFamily="2" charset="0"/>
              <a:cs typeface="AL-Hor" pitchFamily="2" charset="-78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572000" y="1071546"/>
            <a:ext cx="4224338" cy="1914533"/>
            <a:chOff x="4572000" y="1071546"/>
            <a:chExt cx="4224338" cy="1914533"/>
          </a:xfrm>
        </p:grpSpPr>
        <p:pic>
          <p:nvPicPr>
            <p:cNvPr id="4" name="Picture 14" descr="كتاب رياضيات سادس ف1 مطور102"/>
            <p:cNvPicPr>
              <a:picLocks noChangeAspect="1" noChangeArrowheads="1"/>
            </p:cNvPicPr>
            <p:nvPr/>
          </p:nvPicPr>
          <p:blipFill>
            <a:blip r:embed="rId4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4572000" y="1071546"/>
              <a:ext cx="4212998" cy="92869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0242" name="Picture 2"/>
            <p:cNvPicPr>
              <a:picLocks noChangeAspect="1" noChangeArrowheads="1"/>
            </p:cNvPicPr>
            <p:nvPr/>
          </p:nvPicPr>
          <p:blipFill>
            <a:blip r:embed="rId5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4643438" y="2214554"/>
              <a:ext cx="4152900" cy="77152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15" name="Group 14"/>
          <p:cNvGrpSpPr/>
          <p:nvPr/>
        </p:nvGrpSpPr>
        <p:grpSpPr>
          <a:xfrm>
            <a:off x="214282" y="1071546"/>
            <a:ext cx="4000496" cy="4200540"/>
            <a:chOff x="214282" y="1071546"/>
            <a:chExt cx="4000496" cy="4200540"/>
          </a:xfrm>
        </p:grpSpPr>
        <p:pic>
          <p:nvPicPr>
            <p:cNvPr id="5" name="Picture 14" descr="كتاب رياضيات سادس ف1 مطور102"/>
            <p:cNvPicPr>
              <a:picLocks noChangeAspect="1" noChangeArrowheads="1"/>
            </p:cNvPicPr>
            <p:nvPr/>
          </p:nvPicPr>
          <p:blipFill>
            <a:blip r:embed="rId6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214282" y="1071546"/>
              <a:ext cx="4000496" cy="195267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0243" name="Picture 3"/>
            <p:cNvPicPr>
              <a:picLocks noChangeAspect="1" noChangeArrowheads="1"/>
            </p:cNvPicPr>
            <p:nvPr/>
          </p:nvPicPr>
          <p:blipFill>
            <a:blip r:embed="rId7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380997" y="3214686"/>
              <a:ext cx="3762375" cy="2057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14" name="Group 13"/>
          <p:cNvGrpSpPr/>
          <p:nvPr/>
        </p:nvGrpSpPr>
        <p:grpSpPr>
          <a:xfrm>
            <a:off x="4429124" y="3286124"/>
            <a:ext cx="4537075" cy="1357322"/>
            <a:chOff x="4429124" y="3286124"/>
            <a:chExt cx="4537075" cy="1357322"/>
          </a:xfrm>
        </p:grpSpPr>
        <p:pic>
          <p:nvPicPr>
            <p:cNvPr id="6" name="Picture 14" descr="كتاب رياضيات سادس ف1 مطور102"/>
            <p:cNvPicPr>
              <a:picLocks noChangeAspect="1" noChangeArrowheads="1"/>
            </p:cNvPicPr>
            <p:nvPr/>
          </p:nvPicPr>
          <p:blipFill>
            <a:blip r:embed="rId8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4429124" y="3286124"/>
              <a:ext cx="4537075" cy="71438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0244" name="Picture 4"/>
            <p:cNvPicPr>
              <a:picLocks noChangeAspect="1" noChangeArrowheads="1"/>
            </p:cNvPicPr>
            <p:nvPr/>
          </p:nvPicPr>
          <p:blipFill>
            <a:blip r:embed="rId9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4857752" y="4167196"/>
              <a:ext cx="3524250" cy="47625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7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4643438" y="428604"/>
            <a:ext cx="3965571" cy="5510225"/>
            <a:chOff x="4643438" y="428604"/>
            <a:chExt cx="3965571" cy="5510225"/>
          </a:xfrm>
        </p:grpSpPr>
        <p:pic>
          <p:nvPicPr>
            <p:cNvPr id="7" name="Picture 14" descr="كتاب رياضيات سادس ف1 مطور102"/>
            <p:cNvPicPr>
              <a:picLocks noChangeAspect="1" noChangeArrowheads="1"/>
            </p:cNvPicPr>
            <p:nvPr/>
          </p:nvPicPr>
          <p:blipFill>
            <a:blip r:embed="rId3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4643438" y="428604"/>
              <a:ext cx="3965571" cy="149854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1267" name="Picture 3"/>
            <p:cNvPicPr>
              <a:picLocks noChangeAspect="1" noChangeArrowheads="1"/>
            </p:cNvPicPr>
            <p:nvPr/>
          </p:nvPicPr>
          <p:blipFill>
            <a:blip r:embed="rId4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4857752" y="2214554"/>
              <a:ext cx="3600450" cy="372427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18" name="Group 17"/>
          <p:cNvGrpSpPr/>
          <p:nvPr/>
        </p:nvGrpSpPr>
        <p:grpSpPr>
          <a:xfrm>
            <a:off x="177801" y="357190"/>
            <a:ext cx="4322761" cy="1928796"/>
            <a:chOff x="177801" y="357190"/>
            <a:chExt cx="4322761" cy="1928796"/>
          </a:xfrm>
        </p:grpSpPr>
        <p:pic>
          <p:nvPicPr>
            <p:cNvPr id="8" name="Picture 14" descr="كتاب رياضيات سادس ف1 مطور102"/>
            <p:cNvPicPr>
              <a:picLocks noChangeAspect="1" noChangeArrowheads="1"/>
            </p:cNvPicPr>
            <p:nvPr/>
          </p:nvPicPr>
          <p:blipFill>
            <a:blip r:embed="rId5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177801" y="357190"/>
              <a:ext cx="4322761" cy="88480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1268" name="Picture 4"/>
            <p:cNvPicPr>
              <a:picLocks noChangeAspect="1" noChangeArrowheads="1"/>
            </p:cNvPicPr>
            <p:nvPr/>
          </p:nvPicPr>
          <p:blipFill>
            <a:blip r:embed="rId6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1357290" y="1428736"/>
              <a:ext cx="2066925" cy="85725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19" name="Group 18"/>
          <p:cNvGrpSpPr/>
          <p:nvPr/>
        </p:nvGrpSpPr>
        <p:grpSpPr>
          <a:xfrm>
            <a:off x="214282" y="2500306"/>
            <a:ext cx="4392611" cy="2624148"/>
            <a:chOff x="214282" y="2500306"/>
            <a:chExt cx="4392611" cy="2624148"/>
          </a:xfrm>
        </p:grpSpPr>
        <p:pic>
          <p:nvPicPr>
            <p:cNvPr id="15" name="Picture 14" descr="كتاب رياضيات سادس ف1 مطور102"/>
            <p:cNvPicPr>
              <a:picLocks noChangeAspect="1" noChangeArrowheads="1"/>
            </p:cNvPicPr>
            <p:nvPr/>
          </p:nvPicPr>
          <p:blipFill>
            <a:blip r:embed="rId7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214282" y="2500306"/>
              <a:ext cx="4392611" cy="125887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1269" name="Picture 5"/>
            <p:cNvPicPr>
              <a:picLocks noChangeAspect="1" noChangeArrowheads="1"/>
            </p:cNvPicPr>
            <p:nvPr/>
          </p:nvPicPr>
          <p:blipFill>
            <a:blip r:embed="rId8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776285" y="4000504"/>
              <a:ext cx="3438525" cy="112395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036645" y="214290"/>
            <a:ext cx="7393007" cy="2928958"/>
            <a:chOff x="1036645" y="214290"/>
            <a:chExt cx="7393007" cy="2928958"/>
          </a:xfrm>
          <a:effectLst>
            <a:glow rad="63500">
              <a:schemeClr val="accent4">
                <a:satMod val="175000"/>
                <a:alpha val="40000"/>
              </a:schemeClr>
            </a:glow>
          </a:effectLst>
        </p:grpSpPr>
        <p:grpSp>
          <p:nvGrpSpPr>
            <p:cNvPr id="7" name="Group 6"/>
            <p:cNvGrpSpPr/>
            <p:nvPr/>
          </p:nvGrpSpPr>
          <p:grpSpPr>
            <a:xfrm>
              <a:off x="1036645" y="214290"/>
              <a:ext cx="7393007" cy="2901946"/>
              <a:chOff x="642910" y="214290"/>
              <a:chExt cx="7393007" cy="2901946"/>
            </a:xfrm>
          </p:grpSpPr>
          <p:pic>
            <p:nvPicPr>
              <p:cNvPr id="620547" name="Picture 3" descr="كتاب رياضيات سادس ف1 مطور017"/>
              <p:cNvPicPr>
                <a:picLocks noChangeAspect="1" noChangeArrowheads="1"/>
              </p:cNvPicPr>
              <p:nvPr/>
            </p:nvPicPr>
            <p:blipFill>
              <a:blip r:embed="rId2" cstate="email">
                <a:lum bright="-6000" contrast="12000"/>
              </a:blip>
              <a:srcRect l="-11892"/>
              <a:stretch>
                <a:fillRect/>
              </a:stretch>
            </p:blipFill>
            <p:spPr bwMode="auto">
              <a:xfrm>
                <a:off x="642910" y="214290"/>
                <a:ext cx="7393007" cy="2901946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3" cstate="email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lum bright="-10000" contrast="30000"/>
              </a:blip>
              <a:srcRect/>
              <a:stretch>
                <a:fillRect/>
              </a:stretch>
            </p:blipFill>
            <p:spPr bwMode="auto">
              <a:xfrm>
                <a:off x="1428728" y="1000108"/>
                <a:ext cx="285752" cy="357190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1027" name="Picture 3"/>
              <p:cNvPicPr>
                <a:picLocks noChangeAspect="1" noChangeArrowheads="1"/>
              </p:cNvPicPr>
              <p:nvPr/>
            </p:nvPicPr>
            <p:blipFill>
              <a:blip r:embed="rId4" cstate="email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lum bright="-10000" contrast="30000"/>
              </a:blip>
              <a:srcRect/>
              <a:stretch>
                <a:fillRect/>
              </a:stretch>
            </p:blipFill>
            <p:spPr bwMode="auto">
              <a:xfrm>
                <a:off x="642917" y="1285860"/>
                <a:ext cx="1143001" cy="285752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1028" name="Picture 4"/>
              <p:cNvPicPr>
                <a:picLocks noChangeAspect="1" noChangeArrowheads="1"/>
              </p:cNvPicPr>
              <p:nvPr/>
            </p:nvPicPr>
            <p:blipFill>
              <a:blip r:embed="rId5" cstate="email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lum bright="-10000" contrast="30000"/>
              </a:blip>
              <a:srcRect/>
              <a:stretch>
                <a:fillRect/>
              </a:stretch>
            </p:blipFill>
            <p:spPr bwMode="auto">
              <a:xfrm>
                <a:off x="4643438" y="1857364"/>
                <a:ext cx="1857388" cy="285752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1029" name="Picture 5"/>
              <p:cNvPicPr>
                <a:picLocks noChangeAspect="1" noChangeArrowheads="1"/>
              </p:cNvPicPr>
              <p:nvPr/>
            </p:nvPicPr>
            <p:blipFill>
              <a:blip r:embed="rId6" cstate="email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lum bright="-10000" contrast="30000"/>
              </a:blip>
              <a:srcRect/>
              <a:stretch>
                <a:fillRect/>
              </a:stretch>
            </p:blipFill>
            <p:spPr bwMode="auto">
              <a:xfrm>
                <a:off x="3214678" y="2071678"/>
                <a:ext cx="571504" cy="357190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</p:grpSp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7" cstate="email"/>
            <a:srcRect b="-3572"/>
            <a:stretch>
              <a:fillRect/>
            </a:stretch>
          </p:blipFill>
          <p:spPr bwMode="auto">
            <a:xfrm>
              <a:off x="7072330" y="2714620"/>
              <a:ext cx="457198" cy="41433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8" cstate="email"/>
            <a:srcRect t="-3572"/>
            <a:stretch>
              <a:fillRect/>
            </a:stretch>
          </p:blipFill>
          <p:spPr bwMode="auto">
            <a:xfrm>
              <a:off x="4000496" y="2728909"/>
              <a:ext cx="457198" cy="41433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3" name="Picture 7"/>
            <p:cNvPicPr>
              <a:picLocks noChangeAspect="1" noChangeArrowheads="1"/>
            </p:cNvPicPr>
            <p:nvPr/>
          </p:nvPicPr>
          <p:blipFill>
            <a:blip r:embed="rId7" cstate="email"/>
            <a:srcRect b="-3572"/>
            <a:stretch>
              <a:fillRect/>
            </a:stretch>
          </p:blipFill>
          <p:spPr bwMode="auto">
            <a:xfrm>
              <a:off x="5500694" y="2728909"/>
              <a:ext cx="457198" cy="41433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4" name="Picture 7"/>
            <p:cNvPicPr>
              <a:picLocks noChangeAspect="1" noChangeArrowheads="1"/>
            </p:cNvPicPr>
            <p:nvPr/>
          </p:nvPicPr>
          <p:blipFill>
            <a:blip r:embed="rId7" cstate="email"/>
            <a:srcRect b="-3572"/>
            <a:stretch>
              <a:fillRect/>
            </a:stretch>
          </p:blipFill>
          <p:spPr bwMode="auto">
            <a:xfrm>
              <a:off x="2643174" y="2714620"/>
              <a:ext cx="457198" cy="41433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19" name="Group 18"/>
          <p:cNvGrpSpPr/>
          <p:nvPr/>
        </p:nvGrpSpPr>
        <p:grpSpPr>
          <a:xfrm>
            <a:off x="1500166" y="3357562"/>
            <a:ext cx="6858048" cy="962028"/>
            <a:chOff x="1500166" y="3357562"/>
            <a:chExt cx="6858048" cy="962028"/>
          </a:xfrm>
          <a:effectLst>
            <a:glow rad="63500">
              <a:schemeClr val="accent4">
                <a:satMod val="175000"/>
                <a:alpha val="40000"/>
              </a:schemeClr>
            </a:glow>
          </a:effectLst>
        </p:grpSpPr>
        <p:pic>
          <p:nvPicPr>
            <p:cNvPr id="9" name="Picture 3" descr="كتاب رياضيات سادس ف1 مطور017"/>
            <p:cNvPicPr>
              <a:picLocks noChangeAspect="1" noChangeArrowheads="1"/>
            </p:cNvPicPr>
            <p:nvPr/>
          </p:nvPicPr>
          <p:blipFill>
            <a:blip r:embed="rId9" cstate="email">
              <a:lum bright="-6000" contrast="12000"/>
            </a:blip>
            <a:srcRect/>
            <a:stretch>
              <a:fillRect/>
            </a:stretch>
          </p:blipFill>
          <p:spPr bwMode="auto">
            <a:xfrm>
              <a:off x="1500166" y="3357562"/>
              <a:ext cx="6858048" cy="35719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034" name="Picture 10"/>
            <p:cNvPicPr>
              <a:picLocks noChangeAspect="1" noChangeArrowheads="1"/>
            </p:cNvPicPr>
            <p:nvPr/>
          </p:nvPicPr>
          <p:blipFill>
            <a:blip r:embed="rId10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2714612" y="3786190"/>
              <a:ext cx="4133850" cy="533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21" name="Group 20"/>
          <p:cNvGrpSpPr/>
          <p:nvPr/>
        </p:nvGrpSpPr>
        <p:grpSpPr>
          <a:xfrm>
            <a:off x="1500166" y="4572008"/>
            <a:ext cx="6858048" cy="1033467"/>
            <a:chOff x="1500166" y="4572008"/>
            <a:chExt cx="6858048" cy="1033467"/>
          </a:xfrm>
          <a:effectLst>
            <a:glow rad="63500">
              <a:schemeClr val="accent4">
                <a:satMod val="175000"/>
                <a:alpha val="40000"/>
              </a:schemeClr>
            </a:glow>
          </a:effectLst>
        </p:grpSpPr>
        <p:pic>
          <p:nvPicPr>
            <p:cNvPr id="17" name="Picture 3" descr="كتاب رياضيات سادس ف1 مطور017"/>
            <p:cNvPicPr>
              <a:picLocks noChangeAspect="1" noChangeArrowheads="1"/>
            </p:cNvPicPr>
            <p:nvPr/>
          </p:nvPicPr>
          <p:blipFill>
            <a:blip r:embed="rId11" cstate="email">
              <a:lum bright="-6000" contrast="12000"/>
            </a:blip>
            <a:srcRect/>
            <a:stretch>
              <a:fillRect/>
            </a:stretch>
          </p:blipFill>
          <p:spPr bwMode="auto">
            <a:xfrm>
              <a:off x="1500166" y="4572008"/>
              <a:ext cx="6858048" cy="57150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035" name="Picture 11"/>
            <p:cNvPicPr>
              <a:picLocks noChangeAspect="1" noChangeArrowheads="1"/>
            </p:cNvPicPr>
            <p:nvPr/>
          </p:nvPicPr>
          <p:blipFill>
            <a:blip r:embed="rId12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3500430" y="5214950"/>
              <a:ext cx="2962275" cy="39052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sp>
        <p:nvSpPr>
          <p:cNvPr id="22" name="Rectangle 27">
            <a:hlinkClick r:id="rId13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14282" y="2571744"/>
            <a:ext cx="4392611" cy="3614752"/>
            <a:chOff x="214282" y="2571744"/>
            <a:chExt cx="4392611" cy="3614752"/>
          </a:xfrm>
        </p:grpSpPr>
        <p:pic>
          <p:nvPicPr>
            <p:cNvPr id="7" name="Picture 14" descr="كتاب رياضيات سادس ف1 مطور102"/>
            <p:cNvPicPr>
              <a:picLocks noChangeAspect="1" noChangeArrowheads="1"/>
            </p:cNvPicPr>
            <p:nvPr/>
          </p:nvPicPr>
          <p:blipFill>
            <a:blip r:embed="rId2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214282" y="2571744"/>
              <a:ext cx="4392611" cy="200024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2293" name="Picture 5"/>
            <p:cNvPicPr>
              <a:picLocks noChangeAspect="1" noChangeArrowheads="1"/>
            </p:cNvPicPr>
            <p:nvPr/>
          </p:nvPicPr>
          <p:blipFill>
            <a:blip r:embed="rId3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1071538" y="4643446"/>
              <a:ext cx="2990850" cy="154305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sp>
        <p:nvSpPr>
          <p:cNvPr id="3" name="Rectangle 27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786314" y="285728"/>
            <a:ext cx="3892545" cy="2143129"/>
            <a:chOff x="4786314" y="285728"/>
            <a:chExt cx="3892545" cy="2143129"/>
          </a:xfrm>
        </p:grpSpPr>
        <p:pic>
          <p:nvPicPr>
            <p:cNvPr id="4" name="Picture 14" descr="كتاب رياضيات سادس ف1 مطور102"/>
            <p:cNvPicPr>
              <a:picLocks noChangeAspect="1" noChangeArrowheads="1"/>
            </p:cNvPicPr>
            <p:nvPr/>
          </p:nvPicPr>
          <p:blipFill>
            <a:blip r:embed="rId5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4786314" y="285728"/>
              <a:ext cx="3892545" cy="44313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2290" name="Picture 2"/>
            <p:cNvPicPr>
              <a:picLocks noChangeAspect="1" noChangeArrowheads="1"/>
            </p:cNvPicPr>
            <p:nvPr/>
          </p:nvPicPr>
          <p:blipFill>
            <a:blip r:embed="rId6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5038752" y="857232"/>
              <a:ext cx="3390900" cy="157162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13" name="Group 12"/>
          <p:cNvGrpSpPr/>
          <p:nvPr/>
        </p:nvGrpSpPr>
        <p:grpSpPr>
          <a:xfrm>
            <a:off x="4786314" y="2643182"/>
            <a:ext cx="3963983" cy="2581280"/>
            <a:chOff x="4786314" y="2643182"/>
            <a:chExt cx="3963983" cy="2581280"/>
          </a:xfrm>
        </p:grpSpPr>
        <p:pic>
          <p:nvPicPr>
            <p:cNvPr id="5" name="Picture 14" descr="كتاب رياضيات سادس ف1 مطور102"/>
            <p:cNvPicPr>
              <a:picLocks noChangeAspect="1" noChangeArrowheads="1"/>
            </p:cNvPicPr>
            <p:nvPr/>
          </p:nvPicPr>
          <p:blipFill>
            <a:blip r:embed="rId7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4786314" y="2643182"/>
              <a:ext cx="3963983" cy="58020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2291" name="Picture 3"/>
            <p:cNvPicPr>
              <a:picLocks noChangeAspect="1" noChangeArrowheads="1"/>
            </p:cNvPicPr>
            <p:nvPr/>
          </p:nvPicPr>
          <p:blipFill>
            <a:blip r:embed="rId8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5214942" y="3357562"/>
              <a:ext cx="3067050" cy="18669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14" name="Group 13"/>
          <p:cNvGrpSpPr/>
          <p:nvPr/>
        </p:nvGrpSpPr>
        <p:grpSpPr>
          <a:xfrm>
            <a:off x="142876" y="285728"/>
            <a:ext cx="4214810" cy="2214578"/>
            <a:chOff x="142876" y="285728"/>
            <a:chExt cx="4214810" cy="2214578"/>
          </a:xfrm>
        </p:grpSpPr>
        <p:pic>
          <p:nvPicPr>
            <p:cNvPr id="6" name="Picture 14" descr="كتاب رياضيات سادس ف1 مطور102"/>
            <p:cNvPicPr>
              <a:picLocks noChangeAspect="1" noChangeArrowheads="1"/>
            </p:cNvPicPr>
            <p:nvPr/>
          </p:nvPicPr>
          <p:blipFill>
            <a:blip r:embed="rId9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142876" y="285728"/>
              <a:ext cx="4214810" cy="47982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2292" name="Picture 4"/>
            <p:cNvPicPr>
              <a:picLocks noChangeAspect="1" noChangeArrowheads="1"/>
            </p:cNvPicPr>
            <p:nvPr/>
          </p:nvPicPr>
          <p:blipFill>
            <a:blip r:embed="rId10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723895" y="900106"/>
              <a:ext cx="3133725" cy="16002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148" name="AutoShape 4">
            <a:hlinkClick r:id="rId2" action="ppaction://hlinksldjump"/>
          </p:cNvPr>
          <p:cNvSpPr>
            <a:spLocks noChangeArrowheads="1"/>
          </p:cNvSpPr>
          <p:nvPr/>
        </p:nvSpPr>
        <p:spPr bwMode="auto">
          <a:xfrm flipV="1">
            <a:off x="2484438" y="1565268"/>
            <a:ext cx="6335712" cy="542925"/>
          </a:xfrm>
          <a:prstGeom prst="flowChartAlternateProcess">
            <a:avLst/>
          </a:prstGeom>
          <a:solidFill>
            <a:srgbClr val="DDC08B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10800000" wrap="none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r"/>
            <a:r>
              <a:rPr lang="ar-SA" sz="4400" b="1" dirty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LW Cool Khaybar. " pitchFamily="2" charset="0"/>
                <a:cs typeface="AL-Hor" pitchFamily="2" charset="-78"/>
              </a:rPr>
              <a:t>4 ـ 2  تبسيط  الكسور الاعتيادية</a:t>
            </a:r>
            <a:endParaRPr lang="en-US" sz="44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LW Cool Khaybar. " pitchFamily="2" charset="0"/>
              <a:cs typeface="AL-Hor" pitchFamily="2" charset="-78"/>
            </a:endParaRPr>
          </a:p>
        </p:txBody>
      </p:sp>
      <p:sp>
        <p:nvSpPr>
          <p:cNvPr id="646149" name="AutoShap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 flipV="1">
            <a:off x="2484438" y="3294055"/>
            <a:ext cx="6335712" cy="539750"/>
          </a:xfrm>
          <a:prstGeom prst="flowChartAlternateProcess">
            <a:avLst/>
          </a:prstGeom>
          <a:solidFill>
            <a:srgbClr val="DDC08B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10800000" wrap="none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r"/>
            <a:r>
              <a:rPr lang="ar-SA" sz="4400" b="1" dirty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LW Cool Khaybar. " pitchFamily="2" charset="0"/>
                <a:cs typeface="AL-Hor" pitchFamily="2" charset="-78"/>
              </a:rPr>
              <a:t>4 ـ 5  المضاعف المشترك الأصغر</a:t>
            </a:r>
            <a:endParaRPr lang="en-US" sz="44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LW Cool Khaybar. " pitchFamily="2" charset="0"/>
              <a:cs typeface="AL-Hor" pitchFamily="2" charset="-78"/>
            </a:endParaRPr>
          </a:p>
        </p:txBody>
      </p:sp>
      <p:sp>
        <p:nvSpPr>
          <p:cNvPr id="646150" name="AutoShape 6">
            <a:hlinkClick r:id="rId4" action="ppaction://hlinksldjump"/>
          </p:cNvPr>
          <p:cNvSpPr>
            <a:spLocks noChangeArrowheads="1"/>
          </p:cNvSpPr>
          <p:nvPr/>
        </p:nvSpPr>
        <p:spPr bwMode="auto">
          <a:xfrm flipV="1">
            <a:off x="2484438" y="1000108"/>
            <a:ext cx="6335712" cy="542925"/>
          </a:xfrm>
          <a:prstGeom prst="flowChartAlternateProcess">
            <a:avLst/>
          </a:prstGeom>
          <a:solidFill>
            <a:srgbClr val="DDC08B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10800000" wrap="none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r"/>
            <a:r>
              <a:rPr lang="ar-SA" sz="4400" b="1" dirty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LW Cool Khaybar. " pitchFamily="2" charset="0"/>
                <a:cs typeface="AL-Hor" pitchFamily="2" charset="-78"/>
              </a:rPr>
              <a:t>4 ـ 1  القاسم المشترك الأكبر</a:t>
            </a:r>
            <a:endParaRPr lang="en-US" sz="44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LW Cool Khaybar. " pitchFamily="2" charset="0"/>
              <a:cs typeface="AL-Hor" pitchFamily="2" charset="-78"/>
            </a:endParaRPr>
          </a:p>
        </p:txBody>
      </p:sp>
      <p:sp>
        <p:nvSpPr>
          <p:cNvPr id="646152" name="Rectangle 8"/>
          <p:cNvSpPr>
            <a:spLocks noChangeArrowheads="1"/>
          </p:cNvSpPr>
          <p:nvPr/>
        </p:nvSpPr>
        <p:spPr bwMode="auto">
          <a:xfrm>
            <a:off x="179388" y="1844675"/>
            <a:ext cx="2089150" cy="2808288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SA" sz="4400" b="1" dirty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  <a:cs typeface="AL-Hor" pitchFamily="2" charset="-78"/>
              </a:rPr>
              <a:t> </a:t>
            </a:r>
            <a:r>
              <a:rPr lang="ar-EG" sz="44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  <a:cs typeface="AL-Hor" pitchFamily="2" charset="-78"/>
              </a:rPr>
              <a:t>ا</a:t>
            </a:r>
            <a:r>
              <a:rPr lang="ar-SA" sz="44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  <a:cs typeface="AL-Hor" pitchFamily="2" charset="-78"/>
              </a:rPr>
              <a:t>لكسور</a:t>
            </a:r>
            <a:endParaRPr lang="ar-SA" sz="44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+mn-lt"/>
              <a:cs typeface="AL-Hor" pitchFamily="2" charset="-78"/>
            </a:endParaRPr>
          </a:p>
          <a:p>
            <a:pPr algn="ctr"/>
            <a:r>
              <a:rPr lang="ar-EG" sz="44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  <a:cs typeface="AL-Hor" pitchFamily="2" charset="-78"/>
              </a:rPr>
              <a:t>ا</a:t>
            </a:r>
            <a:r>
              <a:rPr lang="ar-SA" sz="44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  <a:cs typeface="AL-Hor" pitchFamily="2" charset="-78"/>
              </a:rPr>
              <a:t>لاعتيادية</a:t>
            </a:r>
            <a:endParaRPr lang="ar-SA" sz="44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+mn-lt"/>
              <a:cs typeface="AL-Hor" pitchFamily="2" charset="-78"/>
            </a:endParaRPr>
          </a:p>
          <a:p>
            <a:pPr algn="ctr"/>
            <a:r>
              <a:rPr lang="ar-SA" sz="44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  <a:cs typeface="AL-Hor" pitchFamily="2" charset="-78"/>
              </a:rPr>
              <a:t>و</a:t>
            </a:r>
            <a:r>
              <a:rPr lang="ar-EG" sz="44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  <a:cs typeface="AL-Hor" pitchFamily="2" charset="-78"/>
              </a:rPr>
              <a:t>ا</a:t>
            </a:r>
            <a:r>
              <a:rPr lang="ar-SA" sz="44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  <a:cs typeface="AL-Hor" pitchFamily="2" charset="-78"/>
              </a:rPr>
              <a:t>لكسور</a:t>
            </a:r>
            <a:endParaRPr lang="ar-SA" sz="44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+mn-lt"/>
              <a:cs typeface="AL-Hor" pitchFamily="2" charset="-78"/>
            </a:endParaRPr>
          </a:p>
          <a:p>
            <a:pPr algn="ctr"/>
            <a:r>
              <a:rPr lang="ar-EG" sz="44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  <a:cs typeface="AL-Hor" pitchFamily="2" charset="-78"/>
              </a:rPr>
              <a:t>ا</a:t>
            </a:r>
            <a:r>
              <a:rPr lang="ar-SA" sz="44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  <a:cs typeface="AL-Hor" pitchFamily="2" charset="-78"/>
              </a:rPr>
              <a:t>لعشرية</a:t>
            </a:r>
            <a:endParaRPr lang="en-US" sz="44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+mn-lt"/>
              <a:cs typeface="AL-Hor" pitchFamily="2" charset="-78"/>
            </a:endParaRPr>
          </a:p>
        </p:txBody>
      </p:sp>
      <p:sp>
        <p:nvSpPr>
          <p:cNvPr id="646155" name="AutoShape 11">
            <a:hlinkClick r:id="rId5" action="ppaction://hlinksldjump"/>
          </p:cNvPr>
          <p:cNvSpPr>
            <a:spLocks noChangeArrowheads="1"/>
          </p:cNvSpPr>
          <p:nvPr/>
        </p:nvSpPr>
        <p:spPr bwMode="auto">
          <a:xfrm flipV="1">
            <a:off x="2484438" y="2141530"/>
            <a:ext cx="6335712" cy="542925"/>
          </a:xfrm>
          <a:prstGeom prst="flowChartAlternateProcess">
            <a:avLst/>
          </a:prstGeom>
          <a:solidFill>
            <a:srgbClr val="DDC08B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10800000" wrap="none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r"/>
            <a:r>
              <a:rPr lang="ar-SA" sz="4400" b="1" dirty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LW Cool Khaybar. " pitchFamily="2" charset="0"/>
                <a:cs typeface="AL-Hor" pitchFamily="2" charset="-78"/>
              </a:rPr>
              <a:t>4 ـ 3  الأعداد الكسرية والكسور غير الفعلية </a:t>
            </a:r>
            <a:endParaRPr lang="en-US" sz="44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LW Cool Khaybar. " pitchFamily="2" charset="0"/>
              <a:cs typeface="AL-Hor" pitchFamily="2" charset="-78"/>
            </a:endParaRPr>
          </a:p>
        </p:txBody>
      </p:sp>
      <p:sp>
        <p:nvSpPr>
          <p:cNvPr id="646156" name="AutoShape 12">
            <a:hlinkClick r:id="rId6" action="ppaction://hlinksldjump"/>
          </p:cNvPr>
          <p:cNvSpPr>
            <a:spLocks noChangeArrowheads="1"/>
          </p:cNvSpPr>
          <p:nvPr/>
        </p:nvSpPr>
        <p:spPr bwMode="auto">
          <a:xfrm flipV="1">
            <a:off x="2484438" y="3870318"/>
            <a:ext cx="6335712" cy="542925"/>
          </a:xfrm>
          <a:prstGeom prst="flowChartAlternateProcess">
            <a:avLst/>
          </a:prstGeom>
          <a:solidFill>
            <a:srgbClr val="DDC08B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10800000" wrap="none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r"/>
            <a:r>
              <a:rPr lang="ar-SA" sz="4400" b="1" dirty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LW Cool Khaybar. " pitchFamily="2" charset="0"/>
                <a:cs typeface="AL-Hor" pitchFamily="2" charset="-78"/>
              </a:rPr>
              <a:t>4 ـ 6  مقارنة الكسور الاعتيادية وترتيبها </a:t>
            </a:r>
            <a:endParaRPr lang="en-US" sz="44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LW Cool Khaybar. " pitchFamily="2" charset="0"/>
              <a:cs typeface="AL-Hor" pitchFamily="2" charset="-78"/>
            </a:endParaRPr>
          </a:p>
        </p:txBody>
      </p:sp>
      <p:sp>
        <p:nvSpPr>
          <p:cNvPr id="646157" name="AutoShape 13">
            <a:hlinkClick r:id="rId7" action="ppaction://hlinksldjump"/>
          </p:cNvPr>
          <p:cNvSpPr>
            <a:spLocks noChangeArrowheads="1"/>
          </p:cNvSpPr>
          <p:nvPr/>
        </p:nvSpPr>
        <p:spPr bwMode="auto">
          <a:xfrm flipV="1">
            <a:off x="2484438" y="4444993"/>
            <a:ext cx="6335712" cy="542925"/>
          </a:xfrm>
          <a:prstGeom prst="flowChartAlternateProcess">
            <a:avLst/>
          </a:prstGeom>
          <a:solidFill>
            <a:srgbClr val="DDC08B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10800000" wrap="none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r"/>
            <a:r>
              <a:rPr lang="ar-SA" sz="3600" b="1" dirty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LW Cool Khaybar. " pitchFamily="2" charset="0"/>
                <a:cs typeface="AL-Hor" pitchFamily="2" charset="-78"/>
              </a:rPr>
              <a:t>4 ـ 7  كتابة الكسور العشرية على صورة كسور اعتيادية </a:t>
            </a:r>
            <a:endParaRPr lang="en-US" sz="36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LW Cool Khaybar. " pitchFamily="2" charset="0"/>
              <a:cs typeface="AL-Hor" pitchFamily="2" charset="-78"/>
            </a:endParaRPr>
          </a:p>
        </p:txBody>
      </p:sp>
      <p:sp>
        <p:nvSpPr>
          <p:cNvPr id="646160" name="AutoShape 16">
            <a:hlinkClick r:id="rId8" action="ppaction://hlinksldjump"/>
          </p:cNvPr>
          <p:cNvSpPr>
            <a:spLocks noChangeArrowheads="1"/>
          </p:cNvSpPr>
          <p:nvPr/>
        </p:nvSpPr>
        <p:spPr bwMode="auto">
          <a:xfrm flipV="1">
            <a:off x="2484438" y="2717793"/>
            <a:ext cx="6335712" cy="542925"/>
          </a:xfrm>
          <a:prstGeom prst="flowChartAlternateProcess">
            <a:avLst/>
          </a:prstGeom>
          <a:solidFill>
            <a:srgbClr val="DDC08B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10800000" wrap="none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r"/>
            <a:r>
              <a:rPr lang="ar-SA" sz="4400" b="1" dirty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LW Cool Khaybar. " pitchFamily="2" charset="0"/>
                <a:cs typeface="AL-Hor" pitchFamily="2" charset="-78"/>
              </a:rPr>
              <a:t>4 ـ 4  خطة حل المسألة : إنشاء قائمة منظمة</a:t>
            </a:r>
            <a:endParaRPr lang="en-US" sz="44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LW Cool Khaybar. " pitchFamily="2" charset="0"/>
              <a:cs typeface="AL-Hor" pitchFamily="2" charset="-78"/>
            </a:endParaRPr>
          </a:p>
        </p:txBody>
      </p:sp>
      <p:sp>
        <p:nvSpPr>
          <p:cNvPr id="646161" name="AutoShape 17">
            <a:hlinkClick r:id="rId9" action="ppaction://hlinksldjump"/>
          </p:cNvPr>
          <p:cNvSpPr>
            <a:spLocks noChangeArrowheads="1"/>
          </p:cNvSpPr>
          <p:nvPr/>
        </p:nvSpPr>
        <p:spPr bwMode="auto">
          <a:xfrm flipV="1">
            <a:off x="2484438" y="5021255"/>
            <a:ext cx="6335712" cy="542925"/>
          </a:xfrm>
          <a:prstGeom prst="flowChartAlternateProcess">
            <a:avLst/>
          </a:prstGeom>
          <a:solidFill>
            <a:srgbClr val="DDC08B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10800000" wrap="none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r"/>
            <a:r>
              <a:rPr lang="ar-SA" sz="3600" b="1" dirty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LW Cool Khaybar. " pitchFamily="2" charset="0"/>
                <a:cs typeface="AL-Hor" pitchFamily="2" charset="-78"/>
              </a:rPr>
              <a:t>4 ـ 8  كتابة الكسور الاعتيادية على صورة كسور عشرية </a:t>
            </a:r>
            <a:endParaRPr lang="en-US" sz="36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LW Cool Khaybar. " pitchFamily="2" charset="0"/>
              <a:cs typeface="AL-Hor" pitchFamily="2" charset="-78"/>
            </a:endParaRPr>
          </a:p>
        </p:txBody>
      </p:sp>
      <p:sp>
        <p:nvSpPr>
          <p:cNvPr id="18" name="Rectangle 27">
            <a:hlinkClick r:id="rId10" action="ppaction://hlinksldjump"/>
          </p:cNvPr>
          <p:cNvSpPr>
            <a:spLocks noChangeArrowheads="1"/>
          </p:cNvSpPr>
          <p:nvPr/>
        </p:nvSpPr>
        <p:spPr bwMode="auto">
          <a:xfrm>
            <a:off x="357158" y="5929330"/>
            <a:ext cx="1963720" cy="714380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4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الرئيسية</a:t>
            </a:r>
            <a:endParaRPr lang="en-US" sz="44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4615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64615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64614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64615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64616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64614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64615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64615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7" dur="1" fill="hold"/>
                                        <p:tgtEl>
                                          <p:spTgt spid="64616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6148" grpId="0" animBg="1"/>
      <p:bldP spid="646149" grpId="0" animBg="1"/>
      <p:bldP spid="646150" grpId="0" animBg="1"/>
      <p:bldP spid="646152" grpId="0" animBg="1"/>
      <p:bldP spid="646155" grpId="0" animBg="1"/>
      <p:bldP spid="646156" grpId="0" animBg="1"/>
      <p:bldP spid="646157" grpId="0" animBg="1"/>
      <p:bldP spid="646160" grpId="0" animBg="1"/>
      <p:bldP spid="646161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6">
            <a:hlinkClick r:id="rId2" action="ppaction://hlinksldjump"/>
          </p:cNvPr>
          <p:cNvSpPr>
            <a:spLocks noChangeArrowheads="1"/>
          </p:cNvSpPr>
          <p:nvPr/>
        </p:nvSpPr>
        <p:spPr bwMode="auto">
          <a:xfrm flipV="1">
            <a:off x="2357422" y="242869"/>
            <a:ext cx="4533902" cy="542925"/>
          </a:xfrm>
          <a:prstGeom prst="flowChartAlternateProcess">
            <a:avLst/>
          </a:prstGeom>
          <a:solidFill>
            <a:srgbClr val="DDC08B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10800000" wrap="none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SA" sz="4400" b="1" dirty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LW Cool Khaybar. " pitchFamily="2" charset="0"/>
                <a:cs typeface="AL-Hor" pitchFamily="2" charset="-78"/>
              </a:rPr>
              <a:t>4 ـ 1  القاسم المشترك الأكبر</a:t>
            </a:r>
            <a:endParaRPr lang="en-US" sz="44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LW Cool Khaybar. " pitchFamily="2" charset="0"/>
              <a:cs typeface="AL-Hor" pitchFamily="2" charset="-78"/>
            </a:endParaRPr>
          </a:p>
        </p:txBody>
      </p:sp>
      <p:sp>
        <p:nvSpPr>
          <p:cNvPr id="6" name="Rectangle 27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928794" y="1076312"/>
            <a:ext cx="5429288" cy="923928"/>
            <a:chOff x="1285852" y="1000108"/>
            <a:chExt cx="5429288" cy="923928"/>
          </a:xfrm>
        </p:grpSpPr>
        <p:pic>
          <p:nvPicPr>
            <p:cNvPr id="572418" name="Picture 2" descr="كتاب رياضيات سادس ف1 مطور_Page_108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2285984" y="1000108"/>
              <a:ext cx="4429156" cy="820214"/>
            </a:xfrm>
            <a:prstGeom prst="rect">
              <a:avLst/>
            </a:prstGeom>
            <a:noFill/>
          </p:spPr>
        </p:pic>
        <p:pic>
          <p:nvPicPr>
            <p:cNvPr id="13314" name="Picture 2"/>
            <p:cNvPicPr>
              <a:picLocks noChangeAspect="1" noChangeArrowheads="1"/>
            </p:cNvPicPr>
            <p:nvPr/>
          </p:nvPicPr>
          <p:blipFill>
            <a:blip r:embed="rId5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1285852" y="1500174"/>
              <a:ext cx="1266825" cy="35242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3315" name="Picture 3"/>
            <p:cNvPicPr>
              <a:picLocks noChangeAspect="1" noChangeArrowheads="1"/>
            </p:cNvPicPr>
            <p:nvPr/>
          </p:nvPicPr>
          <p:blipFill>
            <a:blip r:embed="rId6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4714876" y="1571612"/>
              <a:ext cx="776289" cy="35242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16" name="Group 15"/>
          <p:cNvGrpSpPr/>
          <p:nvPr/>
        </p:nvGrpSpPr>
        <p:grpSpPr>
          <a:xfrm>
            <a:off x="1500166" y="2214554"/>
            <a:ext cx="6000792" cy="928694"/>
            <a:chOff x="1500166" y="2643182"/>
            <a:chExt cx="6000792" cy="928694"/>
          </a:xfrm>
        </p:grpSpPr>
        <p:pic>
          <p:nvPicPr>
            <p:cNvPr id="4" name="Picture 2" descr="كتاب رياضيات سادس ف1 مطور_Page_109"/>
            <p:cNvPicPr>
              <a:picLocks noChangeAspect="1" noChangeArrowheads="1"/>
            </p:cNvPicPr>
            <p:nvPr/>
          </p:nvPicPr>
          <p:blipFill>
            <a:blip r:embed="rId7" cstate="email"/>
            <a:srcRect/>
            <a:stretch>
              <a:fillRect/>
            </a:stretch>
          </p:blipFill>
          <p:spPr bwMode="auto">
            <a:xfrm>
              <a:off x="1785918" y="2643182"/>
              <a:ext cx="5715040" cy="857256"/>
            </a:xfrm>
            <a:prstGeom prst="rect">
              <a:avLst/>
            </a:prstGeom>
            <a:noFill/>
          </p:spPr>
        </p:pic>
        <p:pic>
          <p:nvPicPr>
            <p:cNvPr id="13316" name="Picture 4"/>
            <p:cNvPicPr>
              <a:picLocks noChangeAspect="1" noChangeArrowheads="1"/>
            </p:cNvPicPr>
            <p:nvPr/>
          </p:nvPicPr>
          <p:blipFill>
            <a:blip r:embed="rId8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 t="-150008"/>
            <a:stretch>
              <a:fillRect/>
            </a:stretch>
          </p:blipFill>
          <p:spPr bwMode="auto">
            <a:xfrm>
              <a:off x="5715008" y="3214686"/>
              <a:ext cx="428628" cy="35719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3317" name="Picture 5"/>
            <p:cNvPicPr>
              <a:picLocks noChangeAspect="1" noChangeArrowheads="1"/>
            </p:cNvPicPr>
            <p:nvPr/>
          </p:nvPicPr>
          <p:blipFill>
            <a:blip r:embed="rId9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3428992" y="3214686"/>
              <a:ext cx="461964" cy="35719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3318" name="Picture 6"/>
            <p:cNvPicPr>
              <a:picLocks noChangeAspect="1" noChangeArrowheads="1"/>
            </p:cNvPicPr>
            <p:nvPr/>
          </p:nvPicPr>
          <p:blipFill>
            <a:blip r:embed="rId10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 r="-962"/>
            <a:stretch>
              <a:fillRect/>
            </a:stretch>
          </p:blipFill>
          <p:spPr bwMode="auto">
            <a:xfrm>
              <a:off x="1500166" y="3214686"/>
              <a:ext cx="500066" cy="28574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17" name="Group 16"/>
          <p:cNvGrpSpPr/>
          <p:nvPr/>
        </p:nvGrpSpPr>
        <p:grpSpPr>
          <a:xfrm>
            <a:off x="1714480" y="3467106"/>
            <a:ext cx="5786479" cy="819150"/>
            <a:chOff x="1714480" y="4214818"/>
            <a:chExt cx="5786479" cy="819150"/>
          </a:xfrm>
        </p:grpSpPr>
        <p:pic>
          <p:nvPicPr>
            <p:cNvPr id="5" name="Picture 2" descr="كتاب رياضيات سادس ف1 مطور_Page_109"/>
            <p:cNvPicPr>
              <a:picLocks noChangeAspect="1" noChangeArrowheads="1"/>
            </p:cNvPicPr>
            <p:nvPr/>
          </p:nvPicPr>
          <p:blipFill>
            <a:blip r:embed="rId11" cstate="email"/>
            <a:srcRect/>
            <a:stretch>
              <a:fillRect/>
            </a:stretch>
          </p:blipFill>
          <p:spPr bwMode="auto">
            <a:xfrm>
              <a:off x="1857356" y="4214818"/>
              <a:ext cx="5643603" cy="658420"/>
            </a:xfrm>
            <a:prstGeom prst="rect">
              <a:avLst/>
            </a:prstGeom>
            <a:noFill/>
          </p:spPr>
        </p:pic>
        <p:pic>
          <p:nvPicPr>
            <p:cNvPr id="13319" name="Picture 7"/>
            <p:cNvPicPr>
              <a:picLocks noChangeAspect="1" noChangeArrowheads="1"/>
            </p:cNvPicPr>
            <p:nvPr/>
          </p:nvPicPr>
          <p:blipFill>
            <a:blip r:embed="rId12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6000760" y="4643446"/>
              <a:ext cx="300038" cy="39052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3320" name="Picture 8"/>
            <p:cNvPicPr>
              <a:picLocks noChangeAspect="1" noChangeArrowheads="1"/>
            </p:cNvPicPr>
            <p:nvPr/>
          </p:nvPicPr>
          <p:blipFill>
            <a:blip r:embed="rId13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3786182" y="4500570"/>
              <a:ext cx="285752" cy="50006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3321" name="Picture 9"/>
            <p:cNvPicPr>
              <a:picLocks noChangeAspect="1" noChangeArrowheads="1"/>
            </p:cNvPicPr>
            <p:nvPr/>
          </p:nvPicPr>
          <p:blipFill>
            <a:blip r:embed="rId14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1714480" y="4500570"/>
              <a:ext cx="300039" cy="31908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21" name="Group 20"/>
          <p:cNvGrpSpPr/>
          <p:nvPr/>
        </p:nvGrpSpPr>
        <p:grpSpPr>
          <a:xfrm>
            <a:off x="500034" y="4500570"/>
            <a:ext cx="7108843" cy="1714512"/>
            <a:chOff x="500034" y="4500570"/>
            <a:chExt cx="7108843" cy="1714512"/>
          </a:xfrm>
        </p:grpSpPr>
        <p:pic>
          <p:nvPicPr>
            <p:cNvPr id="18" name="Picture 2" descr="كتاب رياضيات سادس ف1 مطور_Page_110"/>
            <p:cNvPicPr>
              <a:picLocks noChangeAspect="1" noChangeArrowheads="1"/>
            </p:cNvPicPr>
            <p:nvPr/>
          </p:nvPicPr>
          <p:blipFill>
            <a:blip r:embed="rId15" cstate="email"/>
            <a:srcRect/>
            <a:stretch>
              <a:fillRect/>
            </a:stretch>
          </p:blipFill>
          <p:spPr bwMode="auto">
            <a:xfrm>
              <a:off x="1571604" y="4500570"/>
              <a:ext cx="6037273" cy="135732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3322" name="Picture 10"/>
            <p:cNvPicPr>
              <a:picLocks noChangeAspect="1" noChangeArrowheads="1"/>
            </p:cNvPicPr>
            <p:nvPr/>
          </p:nvPicPr>
          <p:blipFill>
            <a:blip r:embed="rId16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500034" y="5072074"/>
              <a:ext cx="1943100" cy="73818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3323" name="Picture 11"/>
            <p:cNvPicPr>
              <a:picLocks noChangeAspect="1" noChangeArrowheads="1"/>
            </p:cNvPicPr>
            <p:nvPr/>
          </p:nvPicPr>
          <p:blipFill>
            <a:blip r:embed="rId17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4000496" y="5905522"/>
              <a:ext cx="1943100" cy="30956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7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714480" y="500042"/>
            <a:ext cx="5357850" cy="642942"/>
            <a:chOff x="1714480" y="500042"/>
            <a:chExt cx="5357850" cy="642942"/>
          </a:xfrm>
        </p:grpSpPr>
        <p:pic>
          <p:nvPicPr>
            <p:cNvPr id="5" name="Picture 2" descr="كتاب رياضيات سادس ف1 مطور_Page_110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1928794" y="500042"/>
              <a:ext cx="5143536" cy="57150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4338" name="Picture 2"/>
            <p:cNvPicPr>
              <a:picLocks noChangeAspect="1" noChangeArrowheads="1"/>
            </p:cNvPicPr>
            <p:nvPr/>
          </p:nvPicPr>
          <p:blipFill>
            <a:blip r:embed="rId4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0000" contrast="30000"/>
            </a:blip>
            <a:srcRect t="-48000" r="-25001"/>
            <a:stretch>
              <a:fillRect/>
            </a:stretch>
          </p:blipFill>
          <p:spPr bwMode="auto">
            <a:xfrm>
              <a:off x="4714876" y="785794"/>
              <a:ext cx="833441" cy="35719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4339" name="Picture 3"/>
            <p:cNvPicPr>
              <a:picLocks noChangeAspect="1" noChangeArrowheads="1"/>
            </p:cNvPicPr>
            <p:nvPr/>
          </p:nvPicPr>
          <p:blipFill>
            <a:blip r:embed="rId5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1714480" y="785794"/>
              <a:ext cx="619127" cy="31432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18" name="Group 17"/>
          <p:cNvGrpSpPr/>
          <p:nvPr/>
        </p:nvGrpSpPr>
        <p:grpSpPr>
          <a:xfrm>
            <a:off x="2071670" y="1643050"/>
            <a:ext cx="5072098" cy="957261"/>
            <a:chOff x="2071670" y="1643050"/>
            <a:chExt cx="5072098" cy="957261"/>
          </a:xfrm>
        </p:grpSpPr>
        <p:pic>
          <p:nvPicPr>
            <p:cNvPr id="6" name="Picture 2" descr="كتاب رياضيات سادس ف1 مطور_Page_110"/>
            <p:cNvPicPr>
              <a:picLocks noChangeAspect="1" noChangeArrowheads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2071670" y="1643050"/>
              <a:ext cx="5072098" cy="88560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4340" name="Picture 4"/>
            <p:cNvPicPr>
              <a:picLocks noChangeAspect="1" noChangeArrowheads="1"/>
            </p:cNvPicPr>
            <p:nvPr/>
          </p:nvPicPr>
          <p:blipFill>
            <a:blip r:embed="rId7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5643570" y="2000240"/>
              <a:ext cx="290513" cy="31431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4341" name="Picture 5"/>
            <p:cNvPicPr>
              <a:picLocks noChangeAspect="1" noChangeArrowheads="1"/>
            </p:cNvPicPr>
            <p:nvPr/>
          </p:nvPicPr>
          <p:blipFill>
            <a:blip r:embed="rId8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3143240" y="2000240"/>
              <a:ext cx="285752" cy="28575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4342" name="Picture 6"/>
            <p:cNvPicPr>
              <a:picLocks noChangeAspect="1" noChangeArrowheads="1"/>
            </p:cNvPicPr>
            <p:nvPr/>
          </p:nvPicPr>
          <p:blipFill>
            <a:blip r:embed="rId9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5429256" y="2214554"/>
              <a:ext cx="285752" cy="35719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4343" name="Picture 7"/>
            <p:cNvPicPr>
              <a:picLocks noChangeAspect="1" noChangeArrowheads="1"/>
            </p:cNvPicPr>
            <p:nvPr/>
          </p:nvPicPr>
          <p:blipFill>
            <a:blip r:embed="rId10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3071802" y="2285992"/>
              <a:ext cx="290514" cy="31431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19" name="Group 18"/>
          <p:cNvGrpSpPr/>
          <p:nvPr/>
        </p:nvGrpSpPr>
        <p:grpSpPr>
          <a:xfrm>
            <a:off x="1214414" y="3143248"/>
            <a:ext cx="6858048" cy="1728794"/>
            <a:chOff x="1214414" y="3143248"/>
            <a:chExt cx="6858048" cy="1728794"/>
          </a:xfrm>
        </p:grpSpPr>
        <p:pic>
          <p:nvPicPr>
            <p:cNvPr id="7" name="Picture 2" descr="كتاب رياضيات سادس ف1 مطور_Page_110"/>
            <p:cNvPicPr>
              <a:picLocks noChangeAspect="1" noChangeArrowheads="1"/>
            </p:cNvPicPr>
            <p:nvPr/>
          </p:nvPicPr>
          <p:blipFill>
            <a:blip r:embed="rId11" cstate="email"/>
            <a:srcRect/>
            <a:stretch>
              <a:fillRect/>
            </a:stretch>
          </p:blipFill>
          <p:spPr bwMode="auto">
            <a:xfrm>
              <a:off x="1214414" y="3143248"/>
              <a:ext cx="6858048" cy="114300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4344" name="Picture 8"/>
            <p:cNvPicPr>
              <a:picLocks noChangeAspect="1" noChangeArrowheads="1"/>
            </p:cNvPicPr>
            <p:nvPr/>
          </p:nvPicPr>
          <p:blipFill>
            <a:blip r:embed="rId12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3143240" y="4357694"/>
              <a:ext cx="2686050" cy="51434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20" name="Group 19"/>
          <p:cNvGrpSpPr/>
          <p:nvPr/>
        </p:nvGrpSpPr>
        <p:grpSpPr>
          <a:xfrm>
            <a:off x="1928794" y="5143512"/>
            <a:ext cx="6250825" cy="728663"/>
            <a:chOff x="1928794" y="5143512"/>
            <a:chExt cx="6250825" cy="728663"/>
          </a:xfrm>
        </p:grpSpPr>
        <p:pic>
          <p:nvPicPr>
            <p:cNvPr id="8" name="Picture 2" descr="كتاب رياضيات سادس ف1 مطور_Page_110"/>
            <p:cNvPicPr>
              <a:picLocks noChangeAspect="1" noChangeArrowheads="1"/>
            </p:cNvPicPr>
            <p:nvPr/>
          </p:nvPicPr>
          <p:blipFill>
            <a:blip r:embed="rId13" cstate="email"/>
            <a:srcRect/>
            <a:stretch>
              <a:fillRect/>
            </a:stretch>
          </p:blipFill>
          <p:spPr bwMode="auto">
            <a:xfrm>
              <a:off x="1928794" y="5143512"/>
              <a:ext cx="6250825" cy="35719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4345" name="Picture 9"/>
            <p:cNvPicPr>
              <a:picLocks noChangeAspect="1" noChangeArrowheads="1"/>
            </p:cNvPicPr>
            <p:nvPr/>
          </p:nvPicPr>
          <p:blipFill>
            <a:blip r:embed="rId14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3929058" y="5572140"/>
              <a:ext cx="1700215" cy="30003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7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000232" y="285728"/>
            <a:ext cx="4500594" cy="1471620"/>
            <a:chOff x="2000232" y="571480"/>
            <a:chExt cx="4500594" cy="1471620"/>
          </a:xfrm>
        </p:grpSpPr>
        <p:pic>
          <p:nvPicPr>
            <p:cNvPr id="3" name="Picture 13" descr="كتاب رياضيات سادس ف1 مطور111"/>
            <p:cNvPicPr>
              <a:picLocks noChangeAspect="1" noChangeArrowheads="1"/>
            </p:cNvPicPr>
            <p:nvPr/>
          </p:nvPicPr>
          <p:blipFill>
            <a:blip r:embed="rId3" cstate="email">
              <a:lum bright="-12000" contrast="18000"/>
            </a:blip>
            <a:srcRect/>
            <a:stretch>
              <a:fillRect/>
            </a:stretch>
          </p:blipFill>
          <p:spPr bwMode="auto">
            <a:xfrm>
              <a:off x="2000232" y="571480"/>
              <a:ext cx="4500594" cy="121444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5362" name="Picture 2"/>
            <p:cNvPicPr>
              <a:picLocks noChangeAspect="1" noChangeArrowheads="1"/>
            </p:cNvPicPr>
            <p:nvPr/>
          </p:nvPicPr>
          <p:blipFill>
            <a:blip r:embed="rId4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4786314" y="1714488"/>
              <a:ext cx="1228725" cy="32861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5363" name="Picture 3"/>
            <p:cNvPicPr>
              <a:picLocks noChangeAspect="1" noChangeArrowheads="1"/>
            </p:cNvPicPr>
            <p:nvPr/>
          </p:nvPicPr>
          <p:blipFill>
            <a:blip r:embed="rId5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714612" y="1714488"/>
              <a:ext cx="1228725" cy="32861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15" name="Group 14"/>
          <p:cNvGrpSpPr/>
          <p:nvPr/>
        </p:nvGrpSpPr>
        <p:grpSpPr>
          <a:xfrm>
            <a:off x="1142976" y="2000240"/>
            <a:ext cx="6715172" cy="1785950"/>
            <a:chOff x="1142976" y="2786058"/>
            <a:chExt cx="6715172" cy="1785950"/>
          </a:xfrm>
        </p:grpSpPr>
        <p:pic>
          <p:nvPicPr>
            <p:cNvPr id="4" name="Picture 13" descr="كتاب رياضيات سادس ف1 مطور111"/>
            <p:cNvPicPr>
              <a:picLocks noChangeAspect="1" noChangeArrowheads="1"/>
            </p:cNvPicPr>
            <p:nvPr/>
          </p:nvPicPr>
          <p:blipFill>
            <a:blip r:embed="rId6" cstate="email">
              <a:lum bright="-12000" contrast="18000"/>
            </a:blip>
            <a:srcRect/>
            <a:stretch>
              <a:fillRect/>
            </a:stretch>
          </p:blipFill>
          <p:spPr bwMode="auto">
            <a:xfrm>
              <a:off x="1214414" y="2786058"/>
              <a:ext cx="6643734" cy="178595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5364" name="Picture 4"/>
            <p:cNvPicPr>
              <a:picLocks noChangeAspect="1" noChangeArrowheads="1"/>
            </p:cNvPicPr>
            <p:nvPr/>
          </p:nvPicPr>
          <p:blipFill>
            <a:blip r:embed="rId7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5929322" y="3500438"/>
              <a:ext cx="471489" cy="34288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5365" name="Picture 5"/>
            <p:cNvPicPr>
              <a:picLocks noChangeAspect="1" noChangeArrowheads="1"/>
            </p:cNvPicPr>
            <p:nvPr/>
          </p:nvPicPr>
          <p:blipFill>
            <a:blip r:embed="rId8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3714744" y="3571876"/>
              <a:ext cx="471489" cy="28575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5366" name="Picture 6"/>
            <p:cNvPicPr>
              <a:picLocks noChangeAspect="1" noChangeArrowheads="1"/>
            </p:cNvPicPr>
            <p:nvPr/>
          </p:nvPicPr>
          <p:blipFill>
            <a:blip r:embed="rId9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1428728" y="3429000"/>
              <a:ext cx="471489" cy="35719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5367" name="Picture 7"/>
            <p:cNvPicPr>
              <a:picLocks noChangeAspect="1" noChangeArrowheads="1"/>
            </p:cNvPicPr>
            <p:nvPr/>
          </p:nvPicPr>
          <p:blipFill>
            <a:blip r:embed="rId10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6072198" y="4143380"/>
              <a:ext cx="400051" cy="35719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5368" name="Picture 8"/>
            <p:cNvPicPr>
              <a:picLocks noChangeAspect="1" noChangeArrowheads="1"/>
            </p:cNvPicPr>
            <p:nvPr/>
          </p:nvPicPr>
          <p:blipFill>
            <a:blip r:embed="rId11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3357554" y="4214818"/>
              <a:ext cx="471489" cy="28575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5369" name="Picture 9"/>
            <p:cNvPicPr>
              <a:picLocks noChangeAspect="1" noChangeArrowheads="1"/>
            </p:cNvPicPr>
            <p:nvPr/>
          </p:nvPicPr>
          <p:blipFill>
            <a:blip r:embed="rId12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1142976" y="4214818"/>
              <a:ext cx="471489" cy="34288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pic>
        <p:nvPicPr>
          <p:cNvPr id="15370" name="Picture 10"/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>
            <a:off x="2857488" y="4071942"/>
            <a:ext cx="3743325" cy="25527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7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970679" y="357166"/>
            <a:ext cx="3625637" cy="22145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42910" y="571480"/>
            <a:ext cx="3509965" cy="12406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000628" y="2857496"/>
            <a:ext cx="3557588" cy="31979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85786" y="2285992"/>
            <a:ext cx="3714776" cy="11430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714348" y="3714752"/>
            <a:ext cx="3889272" cy="12858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7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289056" y="571480"/>
            <a:ext cx="4445109" cy="12144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389429" y="2214554"/>
            <a:ext cx="4292361" cy="11430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928926" y="3929066"/>
            <a:ext cx="3714776" cy="12603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7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  <p:sp>
        <p:nvSpPr>
          <p:cNvPr id="4" name="AutoShape 4">
            <a:hlinkClick r:id="rId3" action="ppaction://hlinksldjump"/>
          </p:cNvPr>
          <p:cNvSpPr>
            <a:spLocks noChangeArrowheads="1"/>
          </p:cNvSpPr>
          <p:nvPr/>
        </p:nvSpPr>
        <p:spPr bwMode="auto">
          <a:xfrm flipV="1">
            <a:off x="2071670" y="285728"/>
            <a:ext cx="4819654" cy="542925"/>
          </a:xfrm>
          <a:prstGeom prst="flowChartAlternateProcess">
            <a:avLst/>
          </a:prstGeom>
          <a:solidFill>
            <a:srgbClr val="DDC08B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10800000" wrap="none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SA" sz="4400" b="1" dirty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LW Cool Khaybar. " pitchFamily="2" charset="0"/>
                <a:cs typeface="AL-Hor" pitchFamily="2" charset="-78"/>
              </a:rPr>
              <a:t>4 ـ 2  تبسيط  الكسور الاعتيادية</a:t>
            </a:r>
            <a:endParaRPr lang="en-US" sz="44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LW Cool Khaybar. " pitchFamily="2" charset="0"/>
              <a:cs typeface="AL-Hor" pitchFamily="2" charset="-78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428728" y="1142984"/>
            <a:ext cx="6000792" cy="1062037"/>
            <a:chOff x="1428728" y="1142984"/>
            <a:chExt cx="6000792" cy="1062037"/>
          </a:xfrm>
        </p:grpSpPr>
        <p:pic>
          <p:nvPicPr>
            <p:cNvPr id="5" name="Picture 2" descr="كتاب رياضيات سادس ف1 مطور_Page_115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1428728" y="1142984"/>
              <a:ext cx="6000792" cy="104775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8434" name="Picture 2"/>
            <p:cNvPicPr>
              <a:picLocks noChangeAspect="1" noChangeArrowheads="1"/>
            </p:cNvPicPr>
            <p:nvPr/>
          </p:nvPicPr>
          <p:blipFill>
            <a:blip r:embed="rId5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5715008" y="1857364"/>
              <a:ext cx="304801" cy="34765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8435" name="Picture 3"/>
            <p:cNvPicPr>
              <a:picLocks noChangeAspect="1" noChangeArrowheads="1"/>
            </p:cNvPicPr>
            <p:nvPr/>
          </p:nvPicPr>
          <p:blipFill>
            <a:blip r:embed="rId6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3500430" y="1857364"/>
              <a:ext cx="285752" cy="28575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8436" name="Picture 4"/>
            <p:cNvPicPr>
              <a:picLocks noChangeAspect="1" noChangeArrowheads="1"/>
            </p:cNvPicPr>
            <p:nvPr/>
          </p:nvPicPr>
          <p:blipFill>
            <a:blip r:embed="rId7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1428728" y="1857364"/>
              <a:ext cx="304801" cy="34765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18" name="Group 17"/>
          <p:cNvGrpSpPr/>
          <p:nvPr/>
        </p:nvGrpSpPr>
        <p:grpSpPr>
          <a:xfrm>
            <a:off x="1428728" y="2500305"/>
            <a:ext cx="5929354" cy="1357323"/>
            <a:chOff x="1428728" y="2500305"/>
            <a:chExt cx="5929354" cy="1357323"/>
          </a:xfrm>
        </p:grpSpPr>
        <p:pic>
          <p:nvPicPr>
            <p:cNvPr id="6" name="Picture 2" descr="كتاب رياضيات سادس ف1 مطور_Page_115"/>
            <p:cNvPicPr>
              <a:picLocks noChangeAspect="1" noChangeArrowheads="1"/>
            </p:cNvPicPr>
            <p:nvPr/>
          </p:nvPicPr>
          <p:blipFill>
            <a:blip r:embed="rId8" cstate="email"/>
            <a:srcRect/>
            <a:stretch>
              <a:fillRect/>
            </a:stretch>
          </p:blipFill>
          <p:spPr bwMode="auto">
            <a:xfrm>
              <a:off x="1428728" y="2500305"/>
              <a:ext cx="5929354" cy="110547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8437" name="Picture 5"/>
            <p:cNvPicPr>
              <a:picLocks noChangeAspect="1" noChangeArrowheads="1"/>
            </p:cNvPicPr>
            <p:nvPr/>
          </p:nvPicPr>
          <p:blipFill>
            <a:blip r:embed="rId9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1785918" y="3500447"/>
              <a:ext cx="1133475" cy="35718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8438" name="Picture 6"/>
            <p:cNvPicPr>
              <a:picLocks noChangeAspect="1" noChangeArrowheads="1"/>
            </p:cNvPicPr>
            <p:nvPr/>
          </p:nvPicPr>
          <p:blipFill>
            <a:blip r:embed="rId10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 r="-1666"/>
            <a:stretch>
              <a:fillRect/>
            </a:stretch>
          </p:blipFill>
          <p:spPr bwMode="auto">
            <a:xfrm>
              <a:off x="6215074" y="3143248"/>
              <a:ext cx="285752" cy="42861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8439" name="Picture 7"/>
            <p:cNvPicPr>
              <a:picLocks noChangeAspect="1" noChangeArrowheads="1"/>
            </p:cNvPicPr>
            <p:nvPr/>
          </p:nvPicPr>
          <p:blipFill>
            <a:blip r:embed="rId11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 r="-1666"/>
            <a:stretch>
              <a:fillRect/>
            </a:stretch>
          </p:blipFill>
          <p:spPr bwMode="auto">
            <a:xfrm>
              <a:off x="3714744" y="3143248"/>
              <a:ext cx="285752" cy="50006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17" name="Group 16"/>
          <p:cNvGrpSpPr/>
          <p:nvPr/>
        </p:nvGrpSpPr>
        <p:grpSpPr>
          <a:xfrm>
            <a:off x="1142976" y="4000504"/>
            <a:ext cx="6207168" cy="1428760"/>
            <a:chOff x="1142976" y="4000504"/>
            <a:chExt cx="6207168" cy="1428760"/>
          </a:xfrm>
        </p:grpSpPr>
        <p:pic>
          <p:nvPicPr>
            <p:cNvPr id="14" name="Picture 2" descr="كتاب رياضيات سادس ف1 مطور_Page_116"/>
            <p:cNvPicPr>
              <a:picLocks noChangeAspect="1" noChangeArrowheads="1"/>
            </p:cNvPicPr>
            <p:nvPr/>
          </p:nvPicPr>
          <p:blipFill>
            <a:blip r:embed="rId12" cstate="email"/>
            <a:srcRect/>
            <a:stretch>
              <a:fillRect/>
            </a:stretch>
          </p:blipFill>
          <p:spPr bwMode="auto">
            <a:xfrm>
              <a:off x="1714480" y="4000504"/>
              <a:ext cx="5635664" cy="142876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8440" name="Picture 8"/>
            <p:cNvPicPr>
              <a:picLocks noChangeAspect="1" noChangeArrowheads="1"/>
            </p:cNvPicPr>
            <p:nvPr/>
          </p:nvPicPr>
          <p:blipFill>
            <a:blip r:embed="rId13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1214414" y="4357694"/>
              <a:ext cx="723900" cy="40957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8441" name="Picture 9"/>
            <p:cNvPicPr>
              <a:picLocks noChangeAspect="1" noChangeArrowheads="1"/>
            </p:cNvPicPr>
            <p:nvPr/>
          </p:nvPicPr>
          <p:blipFill>
            <a:blip r:embed="rId14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1142976" y="4929198"/>
              <a:ext cx="723900" cy="48101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7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571604" y="642918"/>
            <a:ext cx="5922860" cy="1143008"/>
            <a:chOff x="1571604" y="642918"/>
            <a:chExt cx="5922860" cy="1143008"/>
          </a:xfrm>
        </p:grpSpPr>
        <p:pic>
          <p:nvPicPr>
            <p:cNvPr id="3" name="Picture 2" descr="كتاب رياضيات سادس ف1 مطور_Page_116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1571604" y="642918"/>
              <a:ext cx="5922860" cy="114300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9458" name="Picture 2"/>
            <p:cNvPicPr>
              <a:picLocks noChangeAspect="1" noChangeArrowheads="1"/>
            </p:cNvPicPr>
            <p:nvPr/>
          </p:nvPicPr>
          <p:blipFill>
            <a:blip r:embed="rId4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5429256" y="1000108"/>
              <a:ext cx="314326" cy="36670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9459" name="Picture 3"/>
            <p:cNvPicPr>
              <a:picLocks noChangeAspect="1" noChangeArrowheads="1"/>
            </p:cNvPicPr>
            <p:nvPr/>
          </p:nvPicPr>
          <p:blipFill>
            <a:blip r:embed="rId5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1571604" y="1000108"/>
              <a:ext cx="285752" cy="35719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9460" name="Picture 4"/>
            <p:cNvPicPr>
              <a:picLocks noChangeAspect="1" noChangeArrowheads="1"/>
            </p:cNvPicPr>
            <p:nvPr/>
          </p:nvPicPr>
          <p:blipFill>
            <a:blip r:embed="rId6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0000" contrast="30000"/>
            </a:blip>
            <a:srcRect r="-13636"/>
            <a:stretch>
              <a:fillRect/>
            </a:stretch>
          </p:blipFill>
          <p:spPr bwMode="auto">
            <a:xfrm>
              <a:off x="5429256" y="1428736"/>
              <a:ext cx="357190" cy="28575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9461" name="Picture 5"/>
            <p:cNvPicPr>
              <a:picLocks noChangeAspect="1" noChangeArrowheads="1"/>
            </p:cNvPicPr>
            <p:nvPr/>
          </p:nvPicPr>
          <p:blipFill>
            <a:blip r:embed="rId7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1571604" y="1357298"/>
              <a:ext cx="314326" cy="36670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17" name="Group 16"/>
          <p:cNvGrpSpPr/>
          <p:nvPr/>
        </p:nvGrpSpPr>
        <p:grpSpPr>
          <a:xfrm>
            <a:off x="1000100" y="2357429"/>
            <a:ext cx="6072230" cy="1133391"/>
            <a:chOff x="1000100" y="2357429"/>
            <a:chExt cx="6072230" cy="1133391"/>
          </a:xfrm>
        </p:grpSpPr>
        <p:pic>
          <p:nvPicPr>
            <p:cNvPr id="4" name="Picture 2" descr="كتاب رياضيات سادس ف1 مطور_Page_116"/>
            <p:cNvPicPr>
              <a:picLocks noChangeAspect="1" noChangeArrowheads="1"/>
            </p:cNvPicPr>
            <p:nvPr/>
          </p:nvPicPr>
          <p:blipFill>
            <a:blip r:embed="rId8" cstate="email"/>
            <a:srcRect/>
            <a:stretch>
              <a:fillRect/>
            </a:stretch>
          </p:blipFill>
          <p:spPr bwMode="auto">
            <a:xfrm>
              <a:off x="1714480" y="2357429"/>
              <a:ext cx="5357850" cy="113339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9462" name="Picture 6"/>
            <p:cNvPicPr>
              <a:picLocks noChangeAspect="1" noChangeArrowheads="1"/>
            </p:cNvPicPr>
            <p:nvPr/>
          </p:nvPicPr>
          <p:blipFill>
            <a:blip r:embed="rId9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5643570" y="2643182"/>
              <a:ext cx="428628" cy="34289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9463" name="Picture 7"/>
            <p:cNvPicPr>
              <a:picLocks noChangeAspect="1" noChangeArrowheads="1"/>
            </p:cNvPicPr>
            <p:nvPr/>
          </p:nvPicPr>
          <p:blipFill>
            <a:blip r:embed="rId10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1000100" y="2714620"/>
              <a:ext cx="1152525" cy="28575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9464" name="Picture 8"/>
            <p:cNvPicPr>
              <a:picLocks noChangeAspect="1" noChangeArrowheads="1"/>
            </p:cNvPicPr>
            <p:nvPr/>
          </p:nvPicPr>
          <p:blipFill>
            <a:blip r:embed="rId11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5643570" y="3000372"/>
              <a:ext cx="428628" cy="42862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4" name="Picture 8"/>
            <p:cNvPicPr>
              <a:picLocks noChangeAspect="1" noChangeArrowheads="1"/>
            </p:cNvPicPr>
            <p:nvPr/>
          </p:nvPicPr>
          <p:blipFill>
            <a:blip r:embed="rId12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1714480" y="3000372"/>
              <a:ext cx="433387" cy="48576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16" name="Group 15"/>
          <p:cNvGrpSpPr/>
          <p:nvPr/>
        </p:nvGrpSpPr>
        <p:grpSpPr>
          <a:xfrm>
            <a:off x="1285852" y="4143380"/>
            <a:ext cx="7041108" cy="1357322"/>
            <a:chOff x="1285852" y="4143380"/>
            <a:chExt cx="7041108" cy="1357322"/>
          </a:xfrm>
        </p:grpSpPr>
        <p:pic>
          <p:nvPicPr>
            <p:cNvPr id="5" name="Picture 2" descr="كتاب رياضيات سادس ف1 مطور_Page_116"/>
            <p:cNvPicPr>
              <a:picLocks noChangeAspect="1" noChangeArrowheads="1"/>
            </p:cNvPicPr>
            <p:nvPr/>
          </p:nvPicPr>
          <p:blipFill>
            <a:blip r:embed="rId13" cstate="email"/>
            <a:srcRect/>
            <a:stretch>
              <a:fillRect/>
            </a:stretch>
          </p:blipFill>
          <p:spPr bwMode="auto">
            <a:xfrm>
              <a:off x="1285852" y="4143380"/>
              <a:ext cx="7041108" cy="135732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9465" name="Picture 9"/>
            <p:cNvPicPr>
              <a:picLocks noChangeAspect="1" noChangeArrowheads="1"/>
            </p:cNvPicPr>
            <p:nvPr/>
          </p:nvPicPr>
          <p:blipFill>
            <a:blip r:embed="rId14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4429124" y="4929198"/>
              <a:ext cx="1419225" cy="40957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7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571604" y="428604"/>
            <a:ext cx="5950785" cy="1947872"/>
            <a:chOff x="1571604" y="428604"/>
            <a:chExt cx="5950785" cy="1947872"/>
          </a:xfrm>
        </p:grpSpPr>
        <p:pic>
          <p:nvPicPr>
            <p:cNvPr id="3" name="Picture 2" descr="كتاب رياضيات سادس ف1 مطور_Page_117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1571604" y="428604"/>
              <a:ext cx="5950785" cy="192882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grpSp>
          <p:nvGrpSpPr>
            <p:cNvPr id="6" name="Group 5"/>
            <p:cNvGrpSpPr/>
            <p:nvPr/>
          </p:nvGrpSpPr>
          <p:grpSpPr>
            <a:xfrm>
              <a:off x="1851009" y="857232"/>
              <a:ext cx="4984741" cy="1519244"/>
              <a:chOff x="1463684" y="1819275"/>
              <a:chExt cx="4984741" cy="1519244"/>
            </a:xfrm>
          </p:grpSpPr>
          <p:sp>
            <p:nvSpPr>
              <p:cNvPr id="7" name="Text Box 4"/>
              <p:cNvSpPr txBox="1">
                <a:spLocks noChangeArrowheads="1"/>
              </p:cNvSpPr>
              <p:nvPr/>
            </p:nvSpPr>
            <p:spPr bwMode="auto">
              <a:xfrm>
                <a:off x="6084888" y="1819275"/>
                <a:ext cx="363537" cy="5191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ar-SA" sz="2800" dirty="0">
                    <a:solidFill>
                      <a:srgbClr val="FF0000"/>
                    </a:solidFill>
                    <a:latin typeface="Times New Roman" pitchFamily="18" charset="0"/>
                    <a:cs typeface="AL-Hor" pitchFamily="2" charset="-78"/>
                  </a:rPr>
                  <a:t>4 </a:t>
                </a:r>
                <a:endParaRPr lang="en-US" sz="2800" dirty="0">
                  <a:solidFill>
                    <a:srgbClr val="FF0000"/>
                  </a:solidFill>
                  <a:latin typeface="Times New Roman" pitchFamily="18" charset="0"/>
                  <a:cs typeface="AL-Hor" pitchFamily="2" charset="-78"/>
                </a:endParaRPr>
              </a:p>
            </p:txBody>
          </p:sp>
          <p:sp>
            <p:nvSpPr>
              <p:cNvPr id="8" name="Text Box 5"/>
              <p:cNvSpPr txBox="1">
                <a:spLocks noChangeArrowheads="1"/>
              </p:cNvSpPr>
              <p:nvPr/>
            </p:nvSpPr>
            <p:spPr bwMode="auto">
              <a:xfrm>
                <a:off x="4464080" y="1844675"/>
                <a:ext cx="363537" cy="5191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ar-SA" sz="2800" dirty="0">
                    <a:solidFill>
                      <a:srgbClr val="FF0000"/>
                    </a:solidFill>
                    <a:latin typeface="Times New Roman" pitchFamily="18" charset="0"/>
                    <a:cs typeface="AL-Hor" pitchFamily="2" charset="-78"/>
                  </a:rPr>
                  <a:t>9 </a:t>
                </a:r>
                <a:endParaRPr lang="en-US" sz="2800" dirty="0">
                  <a:solidFill>
                    <a:srgbClr val="FF0000"/>
                  </a:solidFill>
                  <a:latin typeface="Times New Roman" pitchFamily="18" charset="0"/>
                  <a:cs typeface="AL-Hor" pitchFamily="2" charset="-78"/>
                </a:endParaRPr>
              </a:p>
            </p:txBody>
          </p:sp>
          <p:sp>
            <p:nvSpPr>
              <p:cNvPr id="9" name="Text Box 6"/>
              <p:cNvSpPr txBox="1">
                <a:spLocks noChangeArrowheads="1"/>
              </p:cNvSpPr>
              <p:nvPr/>
            </p:nvSpPr>
            <p:spPr bwMode="auto">
              <a:xfrm>
                <a:off x="3255981" y="1844675"/>
                <a:ext cx="363538" cy="5191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ar-SA" sz="2800" dirty="0">
                    <a:solidFill>
                      <a:srgbClr val="FF0000"/>
                    </a:solidFill>
                    <a:latin typeface="Times New Roman" pitchFamily="18" charset="0"/>
                    <a:cs typeface="AL-Hor" pitchFamily="2" charset="-78"/>
                  </a:rPr>
                  <a:t>3</a:t>
                </a:r>
                <a:endParaRPr lang="en-US" sz="2800" dirty="0">
                  <a:solidFill>
                    <a:srgbClr val="FF0000"/>
                  </a:solidFill>
                  <a:latin typeface="Times New Roman" pitchFamily="18" charset="0"/>
                  <a:cs typeface="AL-Hor" pitchFamily="2" charset="-78"/>
                </a:endParaRPr>
              </a:p>
            </p:txBody>
          </p:sp>
          <p:sp>
            <p:nvSpPr>
              <p:cNvPr id="10" name="Text Box 7"/>
              <p:cNvSpPr txBox="1">
                <a:spLocks noChangeArrowheads="1"/>
              </p:cNvSpPr>
              <p:nvPr/>
            </p:nvSpPr>
            <p:spPr bwMode="auto">
              <a:xfrm>
                <a:off x="1892311" y="1844675"/>
                <a:ext cx="363538" cy="5191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ar-SA" sz="2800" dirty="0">
                    <a:solidFill>
                      <a:srgbClr val="FF0000"/>
                    </a:solidFill>
                    <a:latin typeface="Times New Roman" pitchFamily="18" charset="0"/>
                    <a:cs typeface="AL-Hor" pitchFamily="2" charset="-78"/>
                  </a:rPr>
                  <a:t>5</a:t>
                </a:r>
                <a:endParaRPr lang="en-US" sz="2800" dirty="0">
                  <a:solidFill>
                    <a:srgbClr val="FF0000"/>
                  </a:solidFill>
                  <a:latin typeface="Times New Roman" pitchFamily="18" charset="0"/>
                  <a:cs typeface="AL-Hor" pitchFamily="2" charset="-78"/>
                </a:endParaRPr>
              </a:p>
            </p:txBody>
          </p:sp>
          <p:sp>
            <p:nvSpPr>
              <p:cNvPr id="11" name="Text Box 8"/>
              <p:cNvSpPr txBox="1">
                <a:spLocks noChangeArrowheads="1"/>
              </p:cNvSpPr>
              <p:nvPr/>
            </p:nvSpPr>
            <p:spPr bwMode="auto">
              <a:xfrm>
                <a:off x="5867400" y="2819407"/>
                <a:ext cx="576263" cy="5191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ar-SA" sz="2800" dirty="0">
                    <a:solidFill>
                      <a:srgbClr val="FF0000"/>
                    </a:solidFill>
                    <a:latin typeface="Times New Roman" pitchFamily="18" charset="0"/>
                    <a:cs typeface="AL-Hor" pitchFamily="2" charset="-78"/>
                  </a:rPr>
                  <a:t>18</a:t>
                </a:r>
                <a:endParaRPr lang="en-US" sz="2800" dirty="0">
                  <a:solidFill>
                    <a:srgbClr val="FF0000"/>
                  </a:solidFill>
                  <a:latin typeface="Times New Roman" pitchFamily="18" charset="0"/>
                  <a:cs typeface="AL-Hor" pitchFamily="2" charset="-78"/>
                </a:endParaRPr>
              </a:p>
            </p:txBody>
          </p:sp>
          <p:sp>
            <p:nvSpPr>
              <p:cNvPr id="12" name="Text Box 9"/>
              <p:cNvSpPr txBox="1">
                <a:spLocks noChangeArrowheads="1"/>
              </p:cNvSpPr>
              <p:nvPr/>
            </p:nvSpPr>
            <p:spPr bwMode="auto">
              <a:xfrm>
                <a:off x="4392641" y="2819407"/>
                <a:ext cx="363538" cy="5191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ar-SA" sz="2800" dirty="0">
                    <a:solidFill>
                      <a:srgbClr val="FF0000"/>
                    </a:solidFill>
                    <a:latin typeface="Times New Roman" pitchFamily="18" charset="0"/>
                    <a:cs typeface="AL-Hor" pitchFamily="2" charset="-78"/>
                  </a:rPr>
                  <a:t>4 </a:t>
                </a:r>
                <a:endParaRPr lang="en-US" sz="2800" dirty="0">
                  <a:solidFill>
                    <a:srgbClr val="FF0000"/>
                  </a:solidFill>
                  <a:latin typeface="Times New Roman" pitchFamily="18" charset="0"/>
                  <a:cs typeface="AL-Hor" pitchFamily="2" charset="-78"/>
                </a:endParaRPr>
              </a:p>
            </p:txBody>
          </p:sp>
          <p:sp>
            <p:nvSpPr>
              <p:cNvPr id="13" name="Text Box 10"/>
              <p:cNvSpPr txBox="1">
                <a:spLocks noChangeArrowheads="1"/>
              </p:cNvSpPr>
              <p:nvPr/>
            </p:nvSpPr>
            <p:spPr bwMode="auto">
              <a:xfrm>
                <a:off x="2749567" y="2462217"/>
                <a:ext cx="363538" cy="5191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ar-SA" sz="2800" dirty="0">
                    <a:solidFill>
                      <a:srgbClr val="FF0000"/>
                    </a:solidFill>
                    <a:latin typeface="Times New Roman" pitchFamily="18" charset="0"/>
                    <a:cs typeface="AL-Hor" pitchFamily="2" charset="-78"/>
                  </a:rPr>
                  <a:t>6 </a:t>
                </a:r>
                <a:endParaRPr lang="en-US" sz="2800" dirty="0">
                  <a:solidFill>
                    <a:srgbClr val="FF0000"/>
                  </a:solidFill>
                  <a:latin typeface="Times New Roman" pitchFamily="18" charset="0"/>
                  <a:cs typeface="AL-Hor" pitchFamily="2" charset="-78"/>
                </a:endParaRPr>
              </a:p>
            </p:txBody>
          </p:sp>
          <p:sp>
            <p:nvSpPr>
              <p:cNvPr id="14" name="Text Box 11"/>
              <p:cNvSpPr txBox="1">
                <a:spLocks noChangeArrowheads="1"/>
              </p:cNvSpPr>
              <p:nvPr/>
            </p:nvSpPr>
            <p:spPr bwMode="auto">
              <a:xfrm>
                <a:off x="1463684" y="2462217"/>
                <a:ext cx="363537" cy="5191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ar-SA" sz="2800" dirty="0">
                    <a:solidFill>
                      <a:srgbClr val="FF0000"/>
                    </a:solidFill>
                    <a:latin typeface="Times New Roman" pitchFamily="18" charset="0"/>
                    <a:cs typeface="AL-Hor" pitchFamily="2" charset="-78"/>
                  </a:rPr>
                  <a:t>4 </a:t>
                </a:r>
                <a:endParaRPr lang="en-US" sz="2800" dirty="0">
                  <a:solidFill>
                    <a:srgbClr val="FF0000"/>
                  </a:solidFill>
                  <a:latin typeface="Times New Roman" pitchFamily="18" charset="0"/>
                  <a:cs typeface="AL-Hor" pitchFamily="2" charset="-78"/>
                </a:endParaRPr>
              </a:p>
            </p:txBody>
          </p:sp>
        </p:grpSp>
      </p:grpSp>
      <p:grpSp>
        <p:nvGrpSpPr>
          <p:cNvPr id="37" name="Group 36"/>
          <p:cNvGrpSpPr/>
          <p:nvPr/>
        </p:nvGrpSpPr>
        <p:grpSpPr>
          <a:xfrm>
            <a:off x="1214414" y="2643182"/>
            <a:ext cx="6143668" cy="1922332"/>
            <a:chOff x="1214414" y="2643182"/>
            <a:chExt cx="6143668" cy="1922332"/>
          </a:xfrm>
        </p:grpSpPr>
        <p:pic>
          <p:nvPicPr>
            <p:cNvPr id="4" name="Picture 3" descr="كتاب رياضيات سادس ف1 مطور_Page_117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1357290" y="2643182"/>
              <a:ext cx="6000792" cy="185738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grpSp>
          <p:nvGrpSpPr>
            <p:cNvPr id="16" name="Group 15"/>
            <p:cNvGrpSpPr/>
            <p:nvPr/>
          </p:nvGrpSpPr>
          <p:grpSpPr>
            <a:xfrm>
              <a:off x="1214414" y="3000372"/>
              <a:ext cx="5651532" cy="1565142"/>
              <a:chOff x="750892" y="4797425"/>
              <a:chExt cx="5651532" cy="1565142"/>
            </a:xfrm>
          </p:grpSpPr>
          <p:sp>
            <p:nvSpPr>
              <p:cNvPr id="17" name="Text Box 12"/>
              <p:cNvSpPr txBox="1">
                <a:spLocks noChangeArrowheads="1"/>
              </p:cNvSpPr>
              <p:nvPr/>
            </p:nvSpPr>
            <p:spPr bwMode="auto">
              <a:xfrm>
                <a:off x="5732505" y="4797425"/>
                <a:ext cx="447675" cy="400110"/>
              </a:xfrm>
              <a:prstGeom prst="rect">
                <a:avLst/>
              </a:prstGeom>
              <a:ln>
                <a:noFill/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  <p:txBody>
              <a:bodyPr>
                <a:spAutoFit/>
              </a:bodyPr>
              <a:lstStyle/>
              <a:p>
                <a:pPr rtl="0"/>
                <a:r>
                  <a:rPr lang="ar-SA" sz="2000" b="1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2</a:t>
                </a:r>
                <a:endParaRPr lang="en-US" sz="20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" name="Text Box 13"/>
              <p:cNvSpPr txBox="1">
                <a:spLocks noChangeArrowheads="1"/>
              </p:cNvSpPr>
              <p:nvPr/>
            </p:nvSpPr>
            <p:spPr bwMode="auto">
              <a:xfrm>
                <a:off x="5732505" y="5154612"/>
                <a:ext cx="431800" cy="400110"/>
              </a:xfrm>
              <a:prstGeom prst="rect">
                <a:avLst/>
              </a:prstGeom>
              <a:ln>
                <a:noFill/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  <p:txBody>
              <a:bodyPr>
                <a:spAutoFit/>
              </a:bodyPr>
              <a:lstStyle/>
              <a:p>
                <a:pPr rtl="0"/>
                <a:r>
                  <a:rPr lang="ar-SA" sz="2000" b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3</a:t>
                </a:r>
                <a:endParaRPr lang="en-US" sz="20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9" name="Line 14"/>
              <p:cNvSpPr>
                <a:spLocks noChangeShapeType="1"/>
              </p:cNvSpPr>
              <p:nvPr/>
            </p:nvSpPr>
            <p:spPr bwMode="auto">
              <a:xfrm flipH="1">
                <a:off x="5716630" y="5229225"/>
                <a:ext cx="447675" cy="0"/>
              </a:xfrm>
              <a:prstGeom prst="line">
                <a:avLst/>
              </a:prstGeom>
              <a:ln>
                <a:noFill/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  <p:txBody>
              <a:bodyPr/>
              <a:lstStyle/>
              <a:p>
                <a:endParaRPr lang="ar-EG" sz="20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0" name="Text Box 16"/>
              <p:cNvSpPr txBox="1">
                <a:spLocks noChangeArrowheads="1"/>
              </p:cNvSpPr>
              <p:nvPr/>
            </p:nvSpPr>
            <p:spPr bwMode="auto">
              <a:xfrm>
                <a:off x="3706813" y="4868863"/>
                <a:ext cx="447675" cy="400110"/>
              </a:xfrm>
              <a:prstGeom prst="rect">
                <a:avLst/>
              </a:prstGeom>
              <a:ln>
                <a:noFill/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  <p:txBody>
              <a:bodyPr>
                <a:spAutoFit/>
              </a:bodyPr>
              <a:lstStyle/>
              <a:p>
                <a:pPr rtl="0"/>
                <a:r>
                  <a:rPr lang="ar-SA" sz="2000" b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2</a:t>
                </a:r>
                <a:endParaRPr lang="en-US" sz="20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1" name="Text Box 17"/>
              <p:cNvSpPr txBox="1">
                <a:spLocks noChangeArrowheads="1"/>
              </p:cNvSpPr>
              <p:nvPr/>
            </p:nvSpPr>
            <p:spPr bwMode="auto">
              <a:xfrm>
                <a:off x="3706813" y="5226050"/>
                <a:ext cx="431800" cy="400110"/>
              </a:xfrm>
              <a:prstGeom prst="rect">
                <a:avLst/>
              </a:prstGeom>
              <a:ln>
                <a:noFill/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  <p:txBody>
              <a:bodyPr>
                <a:spAutoFit/>
              </a:bodyPr>
              <a:lstStyle/>
              <a:p>
                <a:pPr rtl="0"/>
                <a:r>
                  <a:rPr lang="ar-SA" sz="2000" b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5</a:t>
                </a:r>
                <a:endParaRPr lang="en-US" sz="20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2" name="Line 18"/>
              <p:cNvSpPr>
                <a:spLocks noChangeShapeType="1"/>
              </p:cNvSpPr>
              <p:nvPr/>
            </p:nvSpPr>
            <p:spPr bwMode="auto">
              <a:xfrm flipH="1">
                <a:off x="3690938" y="5300663"/>
                <a:ext cx="447675" cy="0"/>
              </a:xfrm>
              <a:prstGeom prst="line">
                <a:avLst/>
              </a:prstGeom>
              <a:ln>
                <a:noFill/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  <p:txBody>
              <a:bodyPr/>
              <a:lstStyle/>
              <a:p>
                <a:endParaRPr lang="ar-EG" sz="20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" name="Text Box 20"/>
              <p:cNvSpPr txBox="1">
                <a:spLocks noChangeArrowheads="1"/>
              </p:cNvSpPr>
              <p:nvPr/>
            </p:nvSpPr>
            <p:spPr bwMode="auto">
              <a:xfrm>
                <a:off x="2251090" y="4825946"/>
                <a:ext cx="447675" cy="400110"/>
              </a:xfrm>
              <a:prstGeom prst="rect">
                <a:avLst/>
              </a:prstGeom>
              <a:ln>
                <a:noFill/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  <p:txBody>
              <a:bodyPr>
                <a:spAutoFit/>
              </a:bodyPr>
              <a:lstStyle/>
              <a:p>
                <a:pPr rtl="0"/>
                <a:r>
                  <a:rPr lang="ar-SA" sz="2000" b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5</a:t>
                </a:r>
                <a:endParaRPr lang="en-US" sz="20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4" name="Text Box 21"/>
              <p:cNvSpPr txBox="1">
                <a:spLocks noChangeArrowheads="1"/>
              </p:cNvSpPr>
              <p:nvPr/>
            </p:nvSpPr>
            <p:spPr bwMode="auto">
              <a:xfrm>
                <a:off x="2179652" y="5183133"/>
                <a:ext cx="576263" cy="400110"/>
              </a:xfrm>
              <a:prstGeom prst="rect">
                <a:avLst/>
              </a:prstGeom>
              <a:ln>
                <a:noFill/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  <p:txBody>
              <a:bodyPr>
                <a:spAutoFit/>
              </a:bodyPr>
              <a:lstStyle/>
              <a:p>
                <a:pPr rtl="0"/>
                <a:r>
                  <a:rPr lang="ar-SA" sz="2000" b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19</a:t>
                </a:r>
                <a:endParaRPr lang="en-US" sz="20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5" name="Line 22"/>
              <p:cNvSpPr>
                <a:spLocks noChangeShapeType="1"/>
              </p:cNvSpPr>
              <p:nvPr/>
            </p:nvSpPr>
            <p:spPr bwMode="auto">
              <a:xfrm flipH="1">
                <a:off x="2235215" y="5257746"/>
                <a:ext cx="447675" cy="0"/>
              </a:xfrm>
              <a:prstGeom prst="line">
                <a:avLst/>
              </a:prstGeom>
              <a:ln>
                <a:noFill/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  <p:txBody>
              <a:bodyPr/>
              <a:lstStyle/>
              <a:p>
                <a:endParaRPr lang="ar-EG" sz="20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6" name="Text Box 24"/>
              <p:cNvSpPr txBox="1">
                <a:spLocks noChangeArrowheads="1"/>
              </p:cNvSpPr>
              <p:nvPr/>
            </p:nvSpPr>
            <p:spPr bwMode="auto">
              <a:xfrm>
                <a:off x="838205" y="4868863"/>
                <a:ext cx="447675" cy="400110"/>
              </a:xfrm>
              <a:prstGeom prst="rect">
                <a:avLst/>
              </a:prstGeom>
              <a:ln>
                <a:noFill/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  <p:txBody>
              <a:bodyPr>
                <a:spAutoFit/>
              </a:bodyPr>
              <a:lstStyle/>
              <a:p>
                <a:pPr rtl="0"/>
                <a:r>
                  <a:rPr lang="ar-SA" sz="2000" b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1</a:t>
                </a:r>
                <a:endParaRPr lang="en-US" sz="20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7" name="Text Box 25"/>
              <p:cNvSpPr txBox="1">
                <a:spLocks noChangeArrowheads="1"/>
              </p:cNvSpPr>
              <p:nvPr/>
            </p:nvSpPr>
            <p:spPr bwMode="auto">
              <a:xfrm>
                <a:off x="838205" y="5226050"/>
                <a:ext cx="431800" cy="400110"/>
              </a:xfrm>
              <a:prstGeom prst="rect">
                <a:avLst/>
              </a:prstGeom>
              <a:ln>
                <a:noFill/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  <p:txBody>
              <a:bodyPr>
                <a:spAutoFit/>
              </a:bodyPr>
              <a:lstStyle/>
              <a:p>
                <a:pPr rtl="0"/>
                <a:r>
                  <a:rPr lang="ar-SA" sz="2000" b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2</a:t>
                </a:r>
                <a:endParaRPr lang="en-US" sz="20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8" name="Line 26"/>
              <p:cNvSpPr>
                <a:spLocks noChangeShapeType="1"/>
              </p:cNvSpPr>
              <p:nvPr/>
            </p:nvSpPr>
            <p:spPr bwMode="auto">
              <a:xfrm flipH="1">
                <a:off x="822330" y="5300663"/>
                <a:ext cx="447675" cy="0"/>
              </a:xfrm>
              <a:prstGeom prst="line">
                <a:avLst/>
              </a:prstGeom>
              <a:ln>
                <a:noFill/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  <p:txBody>
              <a:bodyPr/>
              <a:lstStyle/>
              <a:p>
                <a:endParaRPr lang="ar-EG" sz="20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9" name="Text Box 28"/>
              <p:cNvSpPr txBox="1">
                <a:spLocks noChangeArrowheads="1"/>
              </p:cNvSpPr>
              <p:nvPr/>
            </p:nvSpPr>
            <p:spPr bwMode="auto">
              <a:xfrm>
                <a:off x="5251486" y="5654681"/>
                <a:ext cx="1150938" cy="707886"/>
              </a:xfrm>
              <a:prstGeom prst="rect">
                <a:avLst/>
              </a:prstGeom>
              <a:ln>
                <a:noFill/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  <p:txBody>
              <a:bodyPr>
                <a:spAutoFit/>
              </a:bodyPr>
              <a:lstStyle/>
              <a:p>
                <a:pPr rtl="0"/>
                <a:r>
                  <a:rPr lang="ar-SA" sz="2000" b="1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في أبسط  صورة</a:t>
                </a:r>
                <a:endParaRPr lang="en-US" sz="20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0" name="Text Box 32"/>
              <p:cNvSpPr txBox="1">
                <a:spLocks noChangeArrowheads="1"/>
              </p:cNvSpPr>
              <p:nvPr/>
            </p:nvSpPr>
            <p:spPr bwMode="auto">
              <a:xfrm>
                <a:off x="3600482" y="5654681"/>
                <a:ext cx="1150938" cy="707886"/>
              </a:xfrm>
              <a:prstGeom prst="rect">
                <a:avLst/>
              </a:prstGeom>
              <a:ln>
                <a:noFill/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  <p:txBody>
              <a:bodyPr>
                <a:spAutoFit/>
              </a:bodyPr>
              <a:lstStyle/>
              <a:p>
                <a:pPr rtl="0"/>
                <a:r>
                  <a:rPr lang="ar-SA" sz="2000" b="1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في أبسط  صورة</a:t>
                </a:r>
                <a:endParaRPr lang="en-US" sz="20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1" name="Text Box 36"/>
              <p:cNvSpPr txBox="1">
                <a:spLocks noChangeArrowheads="1"/>
              </p:cNvSpPr>
              <p:nvPr/>
            </p:nvSpPr>
            <p:spPr bwMode="auto">
              <a:xfrm>
                <a:off x="2235215" y="5440367"/>
                <a:ext cx="447675" cy="400110"/>
              </a:xfrm>
              <a:prstGeom prst="rect">
                <a:avLst/>
              </a:prstGeom>
              <a:ln>
                <a:noFill/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  <p:txBody>
              <a:bodyPr>
                <a:spAutoFit/>
              </a:bodyPr>
              <a:lstStyle/>
              <a:p>
                <a:pPr rtl="0"/>
                <a:r>
                  <a:rPr lang="ar-SA" sz="2000" b="1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4</a:t>
                </a:r>
                <a:endParaRPr lang="en-US" sz="20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2" name="Text Box 37"/>
              <p:cNvSpPr txBox="1">
                <a:spLocks noChangeArrowheads="1"/>
              </p:cNvSpPr>
              <p:nvPr/>
            </p:nvSpPr>
            <p:spPr bwMode="auto">
              <a:xfrm>
                <a:off x="2179652" y="5797554"/>
                <a:ext cx="576263" cy="400110"/>
              </a:xfrm>
              <a:prstGeom prst="rect">
                <a:avLst/>
              </a:prstGeom>
              <a:ln>
                <a:noFill/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  <p:txBody>
              <a:bodyPr>
                <a:spAutoFit/>
              </a:bodyPr>
              <a:lstStyle/>
              <a:p>
                <a:pPr rtl="0"/>
                <a:r>
                  <a:rPr lang="ar-SA" sz="2000" b="1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11</a:t>
                </a:r>
                <a:endParaRPr lang="en-US" sz="20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3" name="Line 38"/>
              <p:cNvSpPr>
                <a:spLocks noChangeShapeType="1"/>
              </p:cNvSpPr>
              <p:nvPr/>
            </p:nvSpPr>
            <p:spPr bwMode="auto">
              <a:xfrm flipH="1">
                <a:off x="2219340" y="5872167"/>
                <a:ext cx="447675" cy="0"/>
              </a:xfrm>
              <a:prstGeom prst="line">
                <a:avLst/>
              </a:prstGeom>
              <a:ln>
                <a:noFill/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  <p:txBody>
              <a:bodyPr/>
              <a:lstStyle/>
              <a:p>
                <a:endParaRPr lang="ar-EG" sz="20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4" name="Text Box 40"/>
              <p:cNvSpPr txBox="1">
                <a:spLocks noChangeArrowheads="1"/>
              </p:cNvSpPr>
              <p:nvPr/>
            </p:nvSpPr>
            <p:spPr bwMode="auto">
              <a:xfrm>
                <a:off x="766767" y="5511805"/>
                <a:ext cx="447675" cy="400110"/>
              </a:xfrm>
              <a:prstGeom prst="rect">
                <a:avLst/>
              </a:prstGeom>
              <a:ln>
                <a:noFill/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  <p:txBody>
              <a:bodyPr>
                <a:spAutoFit/>
              </a:bodyPr>
              <a:lstStyle/>
              <a:p>
                <a:pPr rtl="0"/>
                <a:r>
                  <a:rPr lang="ar-SA" sz="2000" b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3</a:t>
                </a:r>
                <a:endParaRPr lang="en-US" sz="20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5" name="Text Box 41"/>
              <p:cNvSpPr txBox="1">
                <a:spLocks noChangeArrowheads="1"/>
              </p:cNvSpPr>
              <p:nvPr/>
            </p:nvSpPr>
            <p:spPr bwMode="auto">
              <a:xfrm>
                <a:off x="750892" y="5868992"/>
                <a:ext cx="560387" cy="400110"/>
              </a:xfrm>
              <a:prstGeom prst="rect">
                <a:avLst/>
              </a:prstGeom>
              <a:ln>
                <a:noFill/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  <p:txBody>
              <a:bodyPr>
                <a:spAutoFit/>
              </a:bodyPr>
              <a:lstStyle/>
              <a:p>
                <a:pPr rtl="0"/>
                <a:r>
                  <a:rPr lang="ar-SA" sz="2000" b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20</a:t>
                </a:r>
                <a:endParaRPr lang="en-US" sz="20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6" name="Line 42"/>
              <p:cNvSpPr>
                <a:spLocks noChangeShapeType="1"/>
              </p:cNvSpPr>
              <p:nvPr/>
            </p:nvSpPr>
            <p:spPr bwMode="auto">
              <a:xfrm flipH="1">
                <a:off x="750892" y="5943605"/>
                <a:ext cx="447675" cy="0"/>
              </a:xfrm>
              <a:prstGeom prst="line">
                <a:avLst/>
              </a:prstGeom>
              <a:ln>
                <a:noFill/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  <p:txBody>
              <a:bodyPr/>
              <a:lstStyle/>
              <a:p>
                <a:endParaRPr lang="ar-EG" sz="20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643174" y="4857760"/>
            <a:ext cx="4357718" cy="16117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7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420790" y="571480"/>
            <a:ext cx="6508796" cy="1571636"/>
            <a:chOff x="1420790" y="571480"/>
            <a:chExt cx="6508796" cy="1571636"/>
          </a:xfrm>
          <a:effectLst>
            <a:glow rad="63500">
              <a:schemeClr val="accent4">
                <a:satMod val="175000"/>
                <a:alpha val="40000"/>
              </a:schemeClr>
            </a:glow>
          </a:effectLst>
        </p:grpSpPr>
        <p:pic>
          <p:nvPicPr>
            <p:cNvPr id="620547" name="Picture 3" descr="كتاب رياضيات سادس ف1 مطور017"/>
            <p:cNvPicPr>
              <a:picLocks noChangeAspect="1" noChangeArrowheads="1"/>
            </p:cNvPicPr>
            <p:nvPr/>
          </p:nvPicPr>
          <p:blipFill>
            <a:blip r:embed="rId3" cstate="email">
              <a:lum bright="-6000" contrast="12000"/>
            </a:blip>
            <a:srcRect/>
            <a:stretch>
              <a:fillRect/>
            </a:stretch>
          </p:blipFill>
          <p:spPr bwMode="auto">
            <a:xfrm>
              <a:off x="1420790" y="571480"/>
              <a:ext cx="6508796" cy="71438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4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2843225" y="1419224"/>
              <a:ext cx="3514725" cy="72389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11" name="Group 10"/>
          <p:cNvGrpSpPr/>
          <p:nvPr/>
        </p:nvGrpSpPr>
        <p:grpSpPr>
          <a:xfrm>
            <a:off x="1611292" y="2357430"/>
            <a:ext cx="6246856" cy="1428760"/>
            <a:chOff x="1508104" y="2357430"/>
            <a:chExt cx="6246856" cy="1428760"/>
          </a:xfrm>
        </p:grpSpPr>
        <p:pic>
          <p:nvPicPr>
            <p:cNvPr id="3" name="Picture 3" descr="كتاب رياضيات سادس ف1 مطور017"/>
            <p:cNvPicPr>
              <a:picLocks noChangeAspect="1" noChangeArrowheads="1"/>
            </p:cNvPicPr>
            <p:nvPr/>
          </p:nvPicPr>
          <p:blipFill>
            <a:blip r:embed="rId5" cstate="email">
              <a:lum bright="-6000" contrast="12000"/>
            </a:blip>
            <a:srcRect/>
            <a:stretch>
              <a:fillRect/>
            </a:stretch>
          </p:blipFill>
          <p:spPr bwMode="auto">
            <a:xfrm>
              <a:off x="1508104" y="2357430"/>
              <a:ext cx="6246856" cy="76181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6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857488" y="3214686"/>
              <a:ext cx="3514725" cy="57150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10" name="Group 9"/>
          <p:cNvGrpSpPr/>
          <p:nvPr/>
        </p:nvGrpSpPr>
        <p:grpSpPr>
          <a:xfrm>
            <a:off x="1611292" y="4143380"/>
            <a:ext cx="6103980" cy="1285884"/>
            <a:chOff x="1643042" y="4286256"/>
            <a:chExt cx="5857916" cy="1071570"/>
          </a:xfrm>
        </p:grpSpPr>
        <p:pic>
          <p:nvPicPr>
            <p:cNvPr id="4" name="Picture 3" descr="كتاب رياضيات سادس ف1 مطور017"/>
            <p:cNvPicPr>
              <a:picLocks noChangeAspect="1" noChangeArrowheads="1"/>
            </p:cNvPicPr>
            <p:nvPr/>
          </p:nvPicPr>
          <p:blipFill>
            <a:blip r:embed="rId7" cstate="email">
              <a:lum bright="-6000" contrast="12000"/>
            </a:blip>
            <a:srcRect/>
            <a:stretch>
              <a:fillRect/>
            </a:stretch>
          </p:blipFill>
          <p:spPr bwMode="auto">
            <a:xfrm>
              <a:off x="1643042" y="4286256"/>
              <a:ext cx="5857916" cy="107157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8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2814638" y="4714884"/>
              <a:ext cx="3514725" cy="58101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7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929190" y="357166"/>
            <a:ext cx="3719515" cy="12960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357818" y="1857364"/>
            <a:ext cx="3286148" cy="25122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928662" y="285728"/>
            <a:ext cx="3514725" cy="30289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5286380" y="4557726"/>
            <a:ext cx="3457575" cy="8001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1009649" y="3500438"/>
            <a:ext cx="3419475" cy="16954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511" name="Picture 7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3428992" y="5500702"/>
            <a:ext cx="3114675" cy="10858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7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  <p:sp>
        <p:nvSpPr>
          <p:cNvPr id="4" name="AutoShape 11">
            <a:hlinkClick r:id="rId3" action="ppaction://hlinksldjump"/>
          </p:cNvPr>
          <p:cNvSpPr>
            <a:spLocks noChangeArrowheads="1"/>
          </p:cNvSpPr>
          <p:nvPr/>
        </p:nvSpPr>
        <p:spPr bwMode="auto">
          <a:xfrm flipV="1">
            <a:off x="1714480" y="285728"/>
            <a:ext cx="5891224" cy="542925"/>
          </a:xfrm>
          <a:prstGeom prst="flowChartAlternateProcess">
            <a:avLst/>
          </a:prstGeom>
          <a:solidFill>
            <a:srgbClr val="DDC08B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10800000" wrap="none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SA" sz="4400" b="1" dirty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LW Cool Khaybar. " pitchFamily="2" charset="0"/>
                <a:cs typeface="AL-Hor" pitchFamily="2" charset="-78"/>
              </a:rPr>
              <a:t>4 ـ 3  الأعداد الكسرية والكسور غير الفعلية </a:t>
            </a:r>
            <a:endParaRPr lang="en-US" sz="44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LW Cool Khaybar. " pitchFamily="2" charset="0"/>
              <a:cs typeface="AL-Hor" pitchFamily="2" charset="-78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428728" y="1000108"/>
            <a:ext cx="6257969" cy="1385894"/>
            <a:chOff x="1428728" y="1000108"/>
            <a:chExt cx="6257969" cy="1385894"/>
          </a:xfrm>
        </p:grpSpPr>
        <p:pic>
          <p:nvPicPr>
            <p:cNvPr id="5" name="Picture 2" descr="كتاب رياضيات سادس ف1 مطور_Page_119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1428728" y="1000108"/>
              <a:ext cx="6257969" cy="85725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2530" name="Picture 2"/>
            <p:cNvPicPr>
              <a:picLocks noChangeAspect="1" noChangeArrowheads="1"/>
            </p:cNvPicPr>
            <p:nvPr/>
          </p:nvPicPr>
          <p:blipFill>
            <a:blip r:embed="rId5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3714744" y="1928802"/>
              <a:ext cx="1562100" cy="4572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19" name="Group 18"/>
          <p:cNvGrpSpPr/>
          <p:nvPr/>
        </p:nvGrpSpPr>
        <p:grpSpPr>
          <a:xfrm>
            <a:off x="1071538" y="2500306"/>
            <a:ext cx="6900911" cy="1576389"/>
            <a:chOff x="1071538" y="2500306"/>
            <a:chExt cx="6900911" cy="1576389"/>
          </a:xfrm>
        </p:grpSpPr>
        <p:pic>
          <p:nvPicPr>
            <p:cNvPr id="6" name="Picture 2" descr="كتاب رياضيات سادس ف1 مطور_Page_119"/>
            <p:cNvPicPr>
              <a:picLocks noChangeAspect="1" noChangeArrowheads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1071538" y="2500306"/>
              <a:ext cx="6900911" cy="92869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2531" name="Picture 3"/>
            <p:cNvPicPr>
              <a:picLocks noChangeAspect="1" noChangeArrowheads="1"/>
            </p:cNvPicPr>
            <p:nvPr/>
          </p:nvPicPr>
          <p:blipFill>
            <a:blip r:embed="rId7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6929454" y="3571876"/>
              <a:ext cx="876300" cy="50481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2532" name="Picture 4"/>
            <p:cNvPicPr>
              <a:picLocks noChangeAspect="1" noChangeArrowheads="1"/>
            </p:cNvPicPr>
            <p:nvPr/>
          </p:nvPicPr>
          <p:blipFill>
            <a:blip r:embed="rId8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5000628" y="3571876"/>
              <a:ext cx="876300" cy="42862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2533" name="Picture 5"/>
            <p:cNvPicPr>
              <a:picLocks noChangeAspect="1" noChangeArrowheads="1"/>
            </p:cNvPicPr>
            <p:nvPr/>
          </p:nvPicPr>
          <p:blipFill>
            <a:blip r:embed="rId9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3071802" y="3571876"/>
              <a:ext cx="876300" cy="50481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2534" name="Picture 6"/>
            <p:cNvPicPr>
              <a:picLocks noChangeAspect="1" noChangeArrowheads="1"/>
            </p:cNvPicPr>
            <p:nvPr/>
          </p:nvPicPr>
          <p:blipFill>
            <a:blip r:embed="rId10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1285852" y="3571876"/>
              <a:ext cx="533400" cy="40005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20" name="Group 19"/>
          <p:cNvGrpSpPr/>
          <p:nvPr/>
        </p:nvGrpSpPr>
        <p:grpSpPr>
          <a:xfrm>
            <a:off x="1000100" y="4357694"/>
            <a:ext cx="7411693" cy="814384"/>
            <a:chOff x="1000100" y="4357694"/>
            <a:chExt cx="7411693" cy="814384"/>
          </a:xfrm>
        </p:grpSpPr>
        <p:pic>
          <p:nvPicPr>
            <p:cNvPr id="7" name="Picture 2" descr="كتاب رياضيات سادس ف1 مطور_Page_119"/>
            <p:cNvPicPr>
              <a:picLocks noChangeAspect="1" noChangeArrowheads="1"/>
            </p:cNvPicPr>
            <p:nvPr/>
          </p:nvPicPr>
          <p:blipFill>
            <a:blip r:embed="rId11" cstate="email"/>
            <a:srcRect/>
            <a:stretch>
              <a:fillRect/>
            </a:stretch>
          </p:blipFill>
          <p:spPr bwMode="auto">
            <a:xfrm>
              <a:off x="1000100" y="4357694"/>
              <a:ext cx="7411693" cy="57150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2535" name="Picture 7"/>
            <p:cNvPicPr>
              <a:picLocks noChangeAspect="1" noChangeArrowheads="1"/>
            </p:cNvPicPr>
            <p:nvPr/>
          </p:nvPicPr>
          <p:blipFill>
            <a:blip r:embed="rId12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6572264" y="4714884"/>
              <a:ext cx="847725" cy="35719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2536" name="Picture 8"/>
            <p:cNvPicPr>
              <a:picLocks noChangeAspect="1" noChangeArrowheads="1"/>
            </p:cNvPicPr>
            <p:nvPr/>
          </p:nvPicPr>
          <p:blipFill>
            <a:blip r:embed="rId13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4286248" y="4714884"/>
              <a:ext cx="847725" cy="42862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2537" name="Picture 9"/>
            <p:cNvPicPr>
              <a:picLocks noChangeAspect="1" noChangeArrowheads="1"/>
            </p:cNvPicPr>
            <p:nvPr/>
          </p:nvPicPr>
          <p:blipFill>
            <a:blip r:embed="rId14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2285984" y="4643446"/>
              <a:ext cx="847725" cy="52863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21" name="Group 20"/>
          <p:cNvGrpSpPr/>
          <p:nvPr/>
        </p:nvGrpSpPr>
        <p:grpSpPr>
          <a:xfrm>
            <a:off x="1000100" y="5429264"/>
            <a:ext cx="7411693" cy="1109667"/>
            <a:chOff x="1000100" y="5429264"/>
            <a:chExt cx="7411693" cy="1109667"/>
          </a:xfrm>
        </p:grpSpPr>
        <p:pic>
          <p:nvPicPr>
            <p:cNvPr id="16" name="Picture 2" descr="كتاب رياضيات سادس ف1 مطور_Page_119"/>
            <p:cNvPicPr>
              <a:picLocks noChangeAspect="1" noChangeArrowheads="1"/>
            </p:cNvPicPr>
            <p:nvPr/>
          </p:nvPicPr>
          <p:blipFill>
            <a:blip r:embed="rId15" cstate="email"/>
            <a:srcRect/>
            <a:stretch>
              <a:fillRect/>
            </a:stretch>
          </p:blipFill>
          <p:spPr bwMode="auto">
            <a:xfrm>
              <a:off x="1000100" y="5429264"/>
              <a:ext cx="7411693" cy="57150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2538" name="Picture 10"/>
            <p:cNvPicPr>
              <a:picLocks noChangeAspect="1" noChangeArrowheads="1"/>
            </p:cNvPicPr>
            <p:nvPr/>
          </p:nvPicPr>
          <p:blipFill>
            <a:blip r:embed="rId16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4071934" y="6072206"/>
              <a:ext cx="990600" cy="46672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7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643174" y="357166"/>
            <a:ext cx="3810000" cy="18859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33" name="Group 32"/>
          <p:cNvGrpSpPr/>
          <p:nvPr/>
        </p:nvGrpSpPr>
        <p:grpSpPr>
          <a:xfrm>
            <a:off x="1071538" y="2428868"/>
            <a:ext cx="6572296" cy="1920938"/>
            <a:chOff x="1071538" y="2428868"/>
            <a:chExt cx="6572296" cy="1920938"/>
          </a:xfrm>
        </p:grpSpPr>
        <p:pic>
          <p:nvPicPr>
            <p:cNvPr id="5" name="Picture 2" descr="كتاب رياضيات سادس ف1 مطور_Page_120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1071538" y="2428868"/>
              <a:ext cx="6572296" cy="178595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grpSp>
          <p:nvGrpSpPr>
            <p:cNvPr id="8" name="Group 7"/>
            <p:cNvGrpSpPr/>
            <p:nvPr/>
          </p:nvGrpSpPr>
          <p:grpSpPr>
            <a:xfrm>
              <a:off x="1142976" y="2857496"/>
              <a:ext cx="5688012" cy="1492310"/>
              <a:chOff x="468313" y="1052513"/>
              <a:chExt cx="5688012" cy="1492310"/>
            </a:xfrm>
          </p:grpSpPr>
          <p:sp>
            <p:nvSpPr>
              <p:cNvPr id="9" name="Text Box 4"/>
              <p:cNvSpPr txBox="1">
                <a:spLocks noChangeArrowheads="1"/>
              </p:cNvSpPr>
              <p:nvPr/>
            </p:nvSpPr>
            <p:spPr bwMode="auto">
              <a:xfrm>
                <a:off x="5580063" y="1052513"/>
                <a:ext cx="576262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rtl="0"/>
                <a:r>
                  <a:rPr lang="ar-SA" sz="2000" b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19</a:t>
                </a:r>
                <a:endParaRPr lang="en-US" sz="20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" name="Text Box 5"/>
              <p:cNvSpPr txBox="1">
                <a:spLocks noChangeArrowheads="1"/>
              </p:cNvSpPr>
              <p:nvPr/>
            </p:nvSpPr>
            <p:spPr bwMode="auto">
              <a:xfrm>
                <a:off x="5651500" y="1409700"/>
                <a:ext cx="431800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rtl="0"/>
                <a:r>
                  <a:rPr lang="ar-SA" sz="2000" b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3</a:t>
                </a:r>
                <a:endParaRPr lang="en-US" sz="20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" name="Line 6"/>
              <p:cNvSpPr>
                <a:spLocks noChangeShapeType="1"/>
              </p:cNvSpPr>
              <p:nvPr/>
            </p:nvSpPr>
            <p:spPr bwMode="auto">
              <a:xfrm flipH="1">
                <a:off x="5635625" y="1484313"/>
                <a:ext cx="447675" cy="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ar-EG" sz="20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2" name="Text Box 8"/>
              <p:cNvSpPr txBox="1">
                <a:spLocks noChangeArrowheads="1"/>
              </p:cNvSpPr>
              <p:nvPr/>
            </p:nvSpPr>
            <p:spPr bwMode="auto">
              <a:xfrm>
                <a:off x="3779838" y="1066800"/>
                <a:ext cx="649287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rtl="0"/>
                <a:r>
                  <a:rPr lang="ar-SA" sz="2000" b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26</a:t>
                </a:r>
                <a:endParaRPr lang="en-US" sz="20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" name="Text Box 9"/>
              <p:cNvSpPr txBox="1">
                <a:spLocks noChangeArrowheads="1"/>
              </p:cNvSpPr>
              <p:nvPr/>
            </p:nvSpPr>
            <p:spPr bwMode="auto">
              <a:xfrm>
                <a:off x="3922713" y="1423988"/>
                <a:ext cx="431800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rtl="0"/>
                <a:r>
                  <a:rPr lang="ar-SA" sz="2000" b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3</a:t>
                </a:r>
                <a:endParaRPr lang="en-US" sz="20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" name="Line 10"/>
              <p:cNvSpPr>
                <a:spLocks noChangeShapeType="1"/>
              </p:cNvSpPr>
              <p:nvPr/>
            </p:nvSpPr>
            <p:spPr bwMode="auto">
              <a:xfrm flipH="1">
                <a:off x="3906838" y="1498600"/>
                <a:ext cx="447675" cy="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ar-EG" sz="20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5" name="Text Box 12"/>
              <p:cNvSpPr txBox="1">
                <a:spLocks noChangeArrowheads="1"/>
              </p:cNvSpPr>
              <p:nvPr/>
            </p:nvSpPr>
            <p:spPr bwMode="auto">
              <a:xfrm>
                <a:off x="2195513" y="1052513"/>
                <a:ext cx="647700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rtl="0"/>
                <a:r>
                  <a:rPr lang="ar-SA" sz="2000" b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39</a:t>
                </a:r>
                <a:endParaRPr lang="en-US" sz="20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6" name="Text Box 13"/>
              <p:cNvSpPr txBox="1">
                <a:spLocks noChangeArrowheads="1"/>
              </p:cNvSpPr>
              <p:nvPr/>
            </p:nvSpPr>
            <p:spPr bwMode="auto">
              <a:xfrm>
                <a:off x="2266950" y="1409700"/>
                <a:ext cx="431800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rtl="0"/>
                <a:r>
                  <a:rPr lang="ar-SA" sz="2000" b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5</a:t>
                </a:r>
                <a:endParaRPr lang="en-US" sz="20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" name="Line 14"/>
              <p:cNvSpPr>
                <a:spLocks noChangeShapeType="1"/>
              </p:cNvSpPr>
              <p:nvPr/>
            </p:nvSpPr>
            <p:spPr bwMode="auto">
              <a:xfrm flipH="1">
                <a:off x="2251075" y="1484313"/>
                <a:ext cx="447675" cy="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ar-EG" sz="20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" name="Text Box 16"/>
              <p:cNvSpPr txBox="1">
                <a:spLocks noChangeArrowheads="1"/>
              </p:cNvSpPr>
              <p:nvPr/>
            </p:nvSpPr>
            <p:spPr bwMode="auto">
              <a:xfrm>
                <a:off x="468313" y="1066800"/>
                <a:ext cx="647700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rtl="0"/>
                <a:r>
                  <a:rPr lang="ar-SA" sz="2000" b="1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13</a:t>
                </a:r>
                <a:endParaRPr lang="en-US" sz="20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9" name="Text Box 17"/>
              <p:cNvSpPr txBox="1">
                <a:spLocks noChangeArrowheads="1"/>
              </p:cNvSpPr>
              <p:nvPr/>
            </p:nvSpPr>
            <p:spPr bwMode="auto">
              <a:xfrm>
                <a:off x="609600" y="1423988"/>
                <a:ext cx="431800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rtl="0"/>
                <a:r>
                  <a:rPr lang="ar-SA" sz="2000" b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8</a:t>
                </a:r>
                <a:endParaRPr lang="en-US" sz="20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0" name="Line 18"/>
              <p:cNvSpPr>
                <a:spLocks noChangeShapeType="1"/>
              </p:cNvSpPr>
              <p:nvPr/>
            </p:nvSpPr>
            <p:spPr bwMode="auto">
              <a:xfrm flipH="1">
                <a:off x="593725" y="1498600"/>
                <a:ext cx="447675" cy="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ar-EG" sz="20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1" name="Text Box 20"/>
              <p:cNvSpPr txBox="1">
                <a:spLocks noChangeArrowheads="1"/>
              </p:cNvSpPr>
              <p:nvPr/>
            </p:nvSpPr>
            <p:spPr bwMode="auto">
              <a:xfrm>
                <a:off x="5580063" y="1787525"/>
                <a:ext cx="576262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rtl="0"/>
                <a:r>
                  <a:rPr lang="ar-SA" sz="2000" b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29</a:t>
                </a:r>
                <a:endParaRPr lang="en-US" sz="20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2" name="Text Box 21"/>
              <p:cNvSpPr txBox="1">
                <a:spLocks noChangeArrowheads="1"/>
              </p:cNvSpPr>
              <p:nvPr/>
            </p:nvSpPr>
            <p:spPr bwMode="auto">
              <a:xfrm>
                <a:off x="5651500" y="2144713"/>
                <a:ext cx="431800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rtl="0"/>
                <a:r>
                  <a:rPr lang="ar-SA" sz="2000" b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4</a:t>
                </a:r>
                <a:endParaRPr lang="en-US" sz="20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" name="Line 22"/>
              <p:cNvSpPr>
                <a:spLocks noChangeShapeType="1"/>
              </p:cNvSpPr>
              <p:nvPr/>
            </p:nvSpPr>
            <p:spPr bwMode="auto">
              <a:xfrm flipH="1">
                <a:off x="5635625" y="2219325"/>
                <a:ext cx="447675" cy="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ar-EG" sz="20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4" name="Text Box 24"/>
              <p:cNvSpPr txBox="1">
                <a:spLocks noChangeArrowheads="1"/>
              </p:cNvSpPr>
              <p:nvPr/>
            </p:nvSpPr>
            <p:spPr bwMode="auto">
              <a:xfrm>
                <a:off x="3851275" y="1787525"/>
                <a:ext cx="577850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rtl="0"/>
                <a:r>
                  <a:rPr lang="ar-SA" sz="2000" b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23</a:t>
                </a:r>
                <a:endParaRPr lang="en-US" sz="20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5" name="Text Box 25"/>
              <p:cNvSpPr txBox="1">
                <a:spLocks noChangeArrowheads="1"/>
              </p:cNvSpPr>
              <p:nvPr/>
            </p:nvSpPr>
            <p:spPr bwMode="auto">
              <a:xfrm>
                <a:off x="3922713" y="2144713"/>
                <a:ext cx="431800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rtl="0"/>
                <a:r>
                  <a:rPr lang="ar-SA" sz="2000" b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4</a:t>
                </a:r>
                <a:endParaRPr lang="en-US" sz="20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6" name="Line 26"/>
              <p:cNvSpPr>
                <a:spLocks noChangeShapeType="1"/>
              </p:cNvSpPr>
              <p:nvPr/>
            </p:nvSpPr>
            <p:spPr bwMode="auto">
              <a:xfrm flipH="1">
                <a:off x="3906838" y="2219325"/>
                <a:ext cx="447675" cy="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ar-EG" sz="20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7" name="Text Box 28"/>
              <p:cNvSpPr txBox="1">
                <a:spLocks noChangeArrowheads="1"/>
              </p:cNvSpPr>
              <p:nvPr/>
            </p:nvSpPr>
            <p:spPr bwMode="auto">
              <a:xfrm>
                <a:off x="2181225" y="1787525"/>
                <a:ext cx="590550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rtl="0"/>
                <a:r>
                  <a:rPr lang="ar-SA" sz="2000" b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23</a:t>
                </a:r>
                <a:endParaRPr lang="en-US" sz="20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8" name="Text Box 29"/>
              <p:cNvSpPr txBox="1">
                <a:spLocks noChangeArrowheads="1"/>
              </p:cNvSpPr>
              <p:nvPr/>
            </p:nvSpPr>
            <p:spPr bwMode="auto">
              <a:xfrm>
                <a:off x="2266950" y="2144713"/>
                <a:ext cx="431800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rtl="0"/>
                <a:r>
                  <a:rPr lang="ar-SA" sz="2000" b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6</a:t>
                </a:r>
                <a:endParaRPr lang="en-US" sz="20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9" name="Line 30"/>
              <p:cNvSpPr>
                <a:spLocks noChangeShapeType="1"/>
              </p:cNvSpPr>
              <p:nvPr/>
            </p:nvSpPr>
            <p:spPr bwMode="auto">
              <a:xfrm flipH="1">
                <a:off x="2251075" y="2219325"/>
                <a:ext cx="447675" cy="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ar-EG" sz="20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0" name="Text Box 32"/>
              <p:cNvSpPr txBox="1">
                <a:spLocks noChangeArrowheads="1"/>
              </p:cNvSpPr>
              <p:nvPr/>
            </p:nvSpPr>
            <p:spPr bwMode="auto">
              <a:xfrm>
                <a:off x="525463" y="1787525"/>
                <a:ext cx="590550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rtl="0"/>
                <a:r>
                  <a:rPr lang="ar-SA" sz="2000" b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25</a:t>
                </a:r>
                <a:endParaRPr lang="en-US" sz="20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1" name="Text Box 33"/>
              <p:cNvSpPr txBox="1">
                <a:spLocks noChangeArrowheads="1"/>
              </p:cNvSpPr>
              <p:nvPr/>
            </p:nvSpPr>
            <p:spPr bwMode="auto">
              <a:xfrm>
                <a:off x="611188" y="2144713"/>
                <a:ext cx="431800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rtl="0"/>
                <a:r>
                  <a:rPr lang="ar-SA" sz="2000" b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6</a:t>
                </a:r>
                <a:endParaRPr lang="en-US" sz="20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2" name="Line 34"/>
              <p:cNvSpPr>
                <a:spLocks noChangeShapeType="1"/>
              </p:cNvSpPr>
              <p:nvPr/>
            </p:nvSpPr>
            <p:spPr bwMode="auto">
              <a:xfrm flipH="1">
                <a:off x="595313" y="2219325"/>
                <a:ext cx="447675" cy="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ar-EG" sz="20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34" name="Group 33"/>
          <p:cNvGrpSpPr/>
          <p:nvPr/>
        </p:nvGrpSpPr>
        <p:grpSpPr>
          <a:xfrm>
            <a:off x="928662" y="4429132"/>
            <a:ext cx="7181868" cy="1023942"/>
            <a:chOff x="928662" y="4429132"/>
            <a:chExt cx="7181868" cy="1023942"/>
          </a:xfrm>
        </p:grpSpPr>
        <p:pic>
          <p:nvPicPr>
            <p:cNvPr id="6" name="Picture 2" descr="كتاب رياضيات سادس ف1 مطور_Page_120"/>
            <p:cNvPicPr>
              <a:picLocks noChangeAspect="1" noChangeArrowheads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 bwMode="auto">
            <a:xfrm>
              <a:off x="928662" y="4429132"/>
              <a:ext cx="7181868" cy="42862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3555" name="Picture 3"/>
            <p:cNvPicPr>
              <a:picLocks noChangeAspect="1" noChangeArrowheads="1"/>
            </p:cNvPicPr>
            <p:nvPr/>
          </p:nvPicPr>
          <p:blipFill>
            <a:blip r:embed="rId6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4000496" y="5072074"/>
              <a:ext cx="1390650" cy="381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7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1071538" y="642918"/>
            <a:ext cx="7324744" cy="2071702"/>
            <a:chOff x="1071538" y="642918"/>
            <a:chExt cx="7324744" cy="2071702"/>
          </a:xfrm>
        </p:grpSpPr>
        <p:pic>
          <p:nvPicPr>
            <p:cNvPr id="7" name="Picture 2" descr="كتاب رياضيات سادس ف1 مطور_Page_120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1071538" y="642918"/>
              <a:ext cx="7324744" cy="207170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4578" name="Picture 2"/>
            <p:cNvPicPr>
              <a:picLocks noChangeAspect="1" noChangeArrowheads="1"/>
            </p:cNvPicPr>
            <p:nvPr/>
          </p:nvPicPr>
          <p:blipFill>
            <a:blip r:embed="rId4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5286380" y="2285992"/>
              <a:ext cx="2238375" cy="37147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857488" y="3000372"/>
            <a:ext cx="3390900" cy="2438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643174" y="5786454"/>
            <a:ext cx="3848100" cy="7715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7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000628" y="357166"/>
            <a:ext cx="3686175" cy="9048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286380" y="1571612"/>
            <a:ext cx="3295650" cy="9715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929190" y="3000372"/>
            <a:ext cx="3800475" cy="29051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42910" y="357166"/>
            <a:ext cx="3771900" cy="15811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608" name="Picture 8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642936" y="2643182"/>
            <a:ext cx="3714750" cy="1295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7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  <p:sp>
        <p:nvSpPr>
          <p:cNvPr id="4" name="AutoShape 16">
            <a:hlinkClick r:id="rId3" action="ppaction://hlinksldjump"/>
          </p:cNvPr>
          <p:cNvSpPr>
            <a:spLocks noChangeArrowheads="1"/>
          </p:cNvSpPr>
          <p:nvPr/>
        </p:nvSpPr>
        <p:spPr bwMode="auto">
          <a:xfrm flipV="1">
            <a:off x="1428728" y="214290"/>
            <a:ext cx="6335712" cy="542925"/>
          </a:xfrm>
          <a:prstGeom prst="flowChartAlternateProcess">
            <a:avLst/>
          </a:prstGeom>
          <a:solidFill>
            <a:srgbClr val="DDC08B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10800000" wrap="none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SA" sz="4400" b="1" dirty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LW Cool Khaybar. " pitchFamily="2" charset="0"/>
                <a:cs typeface="AL-Hor" pitchFamily="2" charset="-78"/>
              </a:rPr>
              <a:t>4 ـ 4  خطة حل المسألة : إنشاء قائمة منظمة</a:t>
            </a:r>
            <a:endParaRPr lang="en-US" sz="44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LW Cool Khaybar. " pitchFamily="2" charset="0"/>
              <a:cs typeface="AL-Hor" pitchFamily="2" charset="-78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4857752" y="1000108"/>
            <a:ext cx="3857652" cy="1543072"/>
            <a:chOff x="4857752" y="1000108"/>
            <a:chExt cx="3857652" cy="1543072"/>
          </a:xfrm>
        </p:grpSpPr>
        <p:pic>
          <p:nvPicPr>
            <p:cNvPr id="5" name="Picture 2" descr="كتاب رياضيات سادس ف1 مطور_Page_122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4857752" y="1000108"/>
              <a:ext cx="3857652" cy="154307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6627" name="Picture 3"/>
            <p:cNvPicPr>
              <a:picLocks noChangeAspect="1" noChangeArrowheads="1"/>
            </p:cNvPicPr>
            <p:nvPr/>
          </p:nvPicPr>
          <p:blipFill>
            <a:blip r:embed="rId5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5000628" y="1785926"/>
              <a:ext cx="304800" cy="39052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21" name="Group 20"/>
          <p:cNvGrpSpPr/>
          <p:nvPr/>
        </p:nvGrpSpPr>
        <p:grpSpPr>
          <a:xfrm>
            <a:off x="4786314" y="2736863"/>
            <a:ext cx="4000528" cy="1049327"/>
            <a:chOff x="4786314" y="2736863"/>
            <a:chExt cx="4000528" cy="1049327"/>
          </a:xfrm>
        </p:grpSpPr>
        <p:pic>
          <p:nvPicPr>
            <p:cNvPr id="6" name="Picture 2" descr="كتاب رياضيات سادس ف1 مطور_Page_122"/>
            <p:cNvPicPr>
              <a:picLocks noChangeAspect="1" noChangeArrowheads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4786314" y="2736863"/>
              <a:ext cx="4000528" cy="104932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6628" name="Picture 4"/>
            <p:cNvPicPr>
              <a:picLocks noChangeAspect="1" noChangeArrowheads="1"/>
            </p:cNvPicPr>
            <p:nvPr/>
          </p:nvPicPr>
          <p:blipFill>
            <a:blip r:embed="rId7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5357818" y="3357562"/>
              <a:ext cx="600075" cy="28575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22" name="Group 21"/>
          <p:cNvGrpSpPr/>
          <p:nvPr/>
        </p:nvGrpSpPr>
        <p:grpSpPr>
          <a:xfrm>
            <a:off x="4857752" y="4182548"/>
            <a:ext cx="4000528" cy="2008716"/>
            <a:chOff x="4857752" y="4182548"/>
            <a:chExt cx="4000528" cy="2008716"/>
          </a:xfrm>
        </p:grpSpPr>
        <p:pic>
          <p:nvPicPr>
            <p:cNvPr id="7" name="Picture 2" descr="كتاب رياضيات سادس ف1 مطور_Page_122"/>
            <p:cNvPicPr>
              <a:picLocks noChangeAspect="1" noChangeArrowheads="1"/>
            </p:cNvPicPr>
            <p:nvPr/>
          </p:nvPicPr>
          <p:blipFill>
            <a:blip r:embed="rId8" cstate="email"/>
            <a:srcRect/>
            <a:stretch>
              <a:fillRect/>
            </a:stretch>
          </p:blipFill>
          <p:spPr bwMode="auto">
            <a:xfrm>
              <a:off x="4857752" y="4182548"/>
              <a:ext cx="4000528" cy="103240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6629" name="Picture 5"/>
            <p:cNvPicPr>
              <a:picLocks noChangeAspect="1" noChangeArrowheads="1"/>
            </p:cNvPicPr>
            <p:nvPr/>
          </p:nvPicPr>
          <p:blipFill>
            <a:blip r:embed="rId9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5643570" y="5429264"/>
              <a:ext cx="2409825" cy="762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19" name="Group 18"/>
          <p:cNvGrpSpPr/>
          <p:nvPr/>
        </p:nvGrpSpPr>
        <p:grpSpPr>
          <a:xfrm>
            <a:off x="285720" y="1000108"/>
            <a:ext cx="4143404" cy="1000132"/>
            <a:chOff x="285720" y="1000108"/>
            <a:chExt cx="4143404" cy="1000132"/>
          </a:xfrm>
        </p:grpSpPr>
        <p:pic>
          <p:nvPicPr>
            <p:cNvPr id="8" name="Picture 2" descr="كتاب رياضيات سادس ف1 مطور_Page_122"/>
            <p:cNvPicPr>
              <a:picLocks noChangeAspect="1" noChangeArrowheads="1"/>
            </p:cNvPicPr>
            <p:nvPr/>
          </p:nvPicPr>
          <p:blipFill>
            <a:blip r:embed="rId10" cstate="email"/>
            <a:srcRect/>
            <a:stretch>
              <a:fillRect/>
            </a:stretch>
          </p:blipFill>
          <p:spPr bwMode="auto">
            <a:xfrm>
              <a:off x="285720" y="1000108"/>
              <a:ext cx="4143404" cy="61132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6630" name="Picture 6"/>
            <p:cNvPicPr>
              <a:picLocks noChangeAspect="1" noChangeArrowheads="1"/>
            </p:cNvPicPr>
            <p:nvPr/>
          </p:nvPicPr>
          <p:blipFill>
            <a:blip r:embed="rId11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2071670" y="1733540"/>
              <a:ext cx="609600" cy="2667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18" name="Group 17"/>
          <p:cNvGrpSpPr/>
          <p:nvPr/>
        </p:nvGrpSpPr>
        <p:grpSpPr>
          <a:xfrm>
            <a:off x="357158" y="2269606"/>
            <a:ext cx="4071966" cy="2159526"/>
            <a:chOff x="357158" y="2126730"/>
            <a:chExt cx="4071966" cy="2159526"/>
          </a:xfrm>
        </p:grpSpPr>
        <p:pic>
          <p:nvPicPr>
            <p:cNvPr id="9" name="Picture 2" descr="كتاب رياضيات سادس ف1 مطور_Page_122"/>
            <p:cNvPicPr>
              <a:picLocks noChangeAspect="1" noChangeArrowheads="1"/>
            </p:cNvPicPr>
            <p:nvPr/>
          </p:nvPicPr>
          <p:blipFill>
            <a:blip r:embed="rId12" cstate="email"/>
            <a:srcRect/>
            <a:stretch>
              <a:fillRect/>
            </a:stretch>
          </p:blipFill>
          <p:spPr bwMode="auto">
            <a:xfrm>
              <a:off x="357158" y="2126730"/>
              <a:ext cx="4071966" cy="180233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6631" name="Picture 7"/>
            <p:cNvPicPr>
              <a:picLocks noChangeAspect="1" noChangeArrowheads="1"/>
            </p:cNvPicPr>
            <p:nvPr/>
          </p:nvPicPr>
          <p:blipFill>
            <a:blip r:embed="rId13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1071538" y="4019556"/>
              <a:ext cx="2114550" cy="2667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17" name="Group 16"/>
          <p:cNvGrpSpPr/>
          <p:nvPr/>
        </p:nvGrpSpPr>
        <p:grpSpPr>
          <a:xfrm>
            <a:off x="357158" y="4652973"/>
            <a:ext cx="4249735" cy="1204919"/>
            <a:chOff x="357158" y="4652973"/>
            <a:chExt cx="4249735" cy="1204919"/>
          </a:xfrm>
        </p:grpSpPr>
        <p:pic>
          <p:nvPicPr>
            <p:cNvPr id="15" name="Picture 2" descr="كتاب رياضيات سادس ف1 مطور_Page_122"/>
            <p:cNvPicPr>
              <a:picLocks noChangeAspect="1" noChangeArrowheads="1"/>
            </p:cNvPicPr>
            <p:nvPr/>
          </p:nvPicPr>
          <p:blipFill>
            <a:blip r:embed="rId14" cstate="email"/>
            <a:srcRect/>
            <a:stretch>
              <a:fillRect/>
            </a:stretch>
          </p:blipFill>
          <p:spPr bwMode="auto">
            <a:xfrm>
              <a:off x="357158" y="4652973"/>
              <a:ext cx="4249735" cy="8161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6632" name="Picture 8"/>
            <p:cNvPicPr>
              <a:picLocks noChangeAspect="1" noChangeArrowheads="1"/>
            </p:cNvPicPr>
            <p:nvPr/>
          </p:nvPicPr>
          <p:blipFill>
            <a:blip r:embed="rId15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1928794" y="5581667"/>
              <a:ext cx="561975" cy="27622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7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4679983" y="357166"/>
            <a:ext cx="4321173" cy="819154"/>
            <a:chOff x="4572000" y="357166"/>
            <a:chExt cx="4321173" cy="819154"/>
          </a:xfrm>
        </p:grpSpPr>
        <p:pic>
          <p:nvPicPr>
            <p:cNvPr id="22" name="Picture 2" descr="كتاب رياضيات سادس ف1 مطور_Page_122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4572000" y="357166"/>
              <a:ext cx="4321173" cy="42862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7650" name="Picture 2"/>
            <p:cNvPicPr>
              <a:picLocks noChangeAspect="1" noChangeArrowheads="1"/>
            </p:cNvPicPr>
            <p:nvPr/>
          </p:nvPicPr>
          <p:blipFill>
            <a:blip r:embed="rId4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6357950" y="928670"/>
              <a:ext cx="590550" cy="24765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33" name="Group 32"/>
          <p:cNvGrpSpPr/>
          <p:nvPr/>
        </p:nvGrpSpPr>
        <p:grpSpPr>
          <a:xfrm>
            <a:off x="4679983" y="1714488"/>
            <a:ext cx="4321173" cy="3786214"/>
            <a:chOff x="4537107" y="1357298"/>
            <a:chExt cx="4321173" cy="3786214"/>
          </a:xfrm>
        </p:grpSpPr>
        <p:pic>
          <p:nvPicPr>
            <p:cNvPr id="23" name="Picture 2" descr="كتاب رياضيات سادس ف1 مطور_Page_122"/>
            <p:cNvPicPr>
              <a:picLocks noChangeAspect="1" noChangeArrowheads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 bwMode="auto">
            <a:xfrm>
              <a:off x="4537107" y="1357298"/>
              <a:ext cx="4321173" cy="171451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7651" name="Picture 3"/>
            <p:cNvPicPr>
              <a:picLocks noChangeAspect="1" noChangeArrowheads="1"/>
            </p:cNvPicPr>
            <p:nvPr/>
          </p:nvPicPr>
          <p:blipFill>
            <a:blip r:embed="rId6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5186390" y="3162312"/>
              <a:ext cx="3314700" cy="19812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34" name="Group 33"/>
          <p:cNvGrpSpPr/>
          <p:nvPr/>
        </p:nvGrpSpPr>
        <p:grpSpPr>
          <a:xfrm>
            <a:off x="179389" y="428604"/>
            <a:ext cx="4321173" cy="1571636"/>
            <a:chOff x="179389" y="428604"/>
            <a:chExt cx="4321173" cy="1571636"/>
          </a:xfrm>
        </p:grpSpPr>
        <p:pic>
          <p:nvPicPr>
            <p:cNvPr id="24" name="Picture 2" descr="كتاب رياضيات سادس ف1 مطور_Page_122"/>
            <p:cNvPicPr>
              <a:picLocks noChangeAspect="1" noChangeArrowheads="1"/>
            </p:cNvPicPr>
            <p:nvPr/>
          </p:nvPicPr>
          <p:blipFill>
            <a:blip r:embed="rId7" cstate="email"/>
            <a:srcRect/>
            <a:stretch>
              <a:fillRect/>
            </a:stretch>
          </p:blipFill>
          <p:spPr bwMode="auto">
            <a:xfrm>
              <a:off x="179389" y="428604"/>
              <a:ext cx="4321173" cy="121444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7652" name="Picture 4"/>
            <p:cNvPicPr>
              <a:picLocks noChangeAspect="1" noChangeArrowheads="1"/>
            </p:cNvPicPr>
            <p:nvPr/>
          </p:nvPicPr>
          <p:blipFill>
            <a:blip r:embed="rId8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143108" y="1743065"/>
              <a:ext cx="638175" cy="25717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35" name="Group 34"/>
          <p:cNvGrpSpPr/>
          <p:nvPr/>
        </p:nvGrpSpPr>
        <p:grpSpPr>
          <a:xfrm>
            <a:off x="107951" y="2285992"/>
            <a:ext cx="4392611" cy="1357322"/>
            <a:chOff x="107951" y="2285992"/>
            <a:chExt cx="4392611" cy="1357322"/>
          </a:xfrm>
        </p:grpSpPr>
        <p:pic>
          <p:nvPicPr>
            <p:cNvPr id="25" name="Picture 2" descr="كتاب رياضيات سادس ف1 مطور_Page_122"/>
            <p:cNvPicPr>
              <a:picLocks noChangeAspect="1" noChangeArrowheads="1"/>
            </p:cNvPicPr>
            <p:nvPr/>
          </p:nvPicPr>
          <p:blipFill>
            <a:blip r:embed="rId9" cstate="email"/>
            <a:srcRect/>
            <a:stretch>
              <a:fillRect/>
            </a:stretch>
          </p:blipFill>
          <p:spPr bwMode="auto">
            <a:xfrm>
              <a:off x="107951" y="2285992"/>
              <a:ext cx="4392611" cy="85725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7653" name="Picture 5"/>
            <p:cNvPicPr>
              <a:picLocks noChangeAspect="1" noChangeArrowheads="1"/>
            </p:cNvPicPr>
            <p:nvPr/>
          </p:nvPicPr>
          <p:blipFill>
            <a:blip r:embed="rId10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1214414" y="3300414"/>
              <a:ext cx="2286000" cy="3429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36" name="Group 35"/>
          <p:cNvGrpSpPr/>
          <p:nvPr/>
        </p:nvGrpSpPr>
        <p:grpSpPr>
          <a:xfrm>
            <a:off x="214282" y="4071942"/>
            <a:ext cx="4392611" cy="1824048"/>
            <a:chOff x="214282" y="4071942"/>
            <a:chExt cx="4392611" cy="1824048"/>
          </a:xfrm>
        </p:grpSpPr>
        <p:pic>
          <p:nvPicPr>
            <p:cNvPr id="26" name="Picture 2" descr="كتاب رياضيات سادس ف1 مطور_Page_122"/>
            <p:cNvPicPr>
              <a:picLocks noChangeAspect="1" noChangeArrowheads="1"/>
            </p:cNvPicPr>
            <p:nvPr/>
          </p:nvPicPr>
          <p:blipFill>
            <a:blip r:embed="rId11" cstate="email"/>
            <a:srcRect/>
            <a:stretch>
              <a:fillRect/>
            </a:stretch>
          </p:blipFill>
          <p:spPr bwMode="auto">
            <a:xfrm>
              <a:off x="214282" y="4071942"/>
              <a:ext cx="4392611" cy="135729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7654" name="Picture 6"/>
            <p:cNvPicPr>
              <a:picLocks noChangeAspect="1" noChangeArrowheads="1"/>
            </p:cNvPicPr>
            <p:nvPr/>
          </p:nvPicPr>
          <p:blipFill>
            <a:blip r:embed="rId12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071670" y="5572140"/>
              <a:ext cx="742950" cy="32385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7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  <p:sp>
        <p:nvSpPr>
          <p:cNvPr id="4" name="AutoShap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 flipV="1">
            <a:off x="1928794" y="317482"/>
            <a:ext cx="4891092" cy="539750"/>
          </a:xfrm>
          <a:prstGeom prst="flowChartAlternateProcess">
            <a:avLst/>
          </a:prstGeom>
          <a:solidFill>
            <a:srgbClr val="DDC08B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10800000" wrap="none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r"/>
            <a:r>
              <a:rPr lang="ar-SA" sz="4400" b="1" dirty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LW Cool Khaybar. " pitchFamily="2" charset="0"/>
                <a:cs typeface="AL-Hor" pitchFamily="2" charset="-78"/>
              </a:rPr>
              <a:t>4 ـ 5  المضاعف المشترك الأصغر</a:t>
            </a:r>
            <a:endParaRPr lang="en-US" sz="44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LW Cool Khaybar. " pitchFamily="2" charset="0"/>
              <a:cs typeface="AL-Hor" pitchFamily="2" charset="-78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571604" y="1142984"/>
            <a:ext cx="5715040" cy="892975"/>
            <a:chOff x="1428728" y="1571611"/>
            <a:chExt cx="5715040" cy="892975"/>
          </a:xfrm>
        </p:grpSpPr>
        <p:pic>
          <p:nvPicPr>
            <p:cNvPr id="587778" name="Picture 2" descr="كتاب رياضيات سادس ف1 مطور_Page_123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1428728" y="1571611"/>
              <a:ext cx="5715040" cy="89297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5286380" y="2143116"/>
              <a:ext cx="866775" cy="25241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6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2000232" y="2143116"/>
              <a:ext cx="866775" cy="25241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13" name="Group 12"/>
          <p:cNvGrpSpPr/>
          <p:nvPr/>
        </p:nvGrpSpPr>
        <p:grpSpPr>
          <a:xfrm>
            <a:off x="2143108" y="2357430"/>
            <a:ext cx="4357718" cy="985841"/>
            <a:chOff x="2143108" y="2357430"/>
            <a:chExt cx="4357718" cy="985841"/>
          </a:xfrm>
        </p:grpSpPr>
        <p:pic>
          <p:nvPicPr>
            <p:cNvPr id="5" name="Picture 2" descr="كتاب رياضيات سادس ف1 مطور_Page_124"/>
            <p:cNvPicPr>
              <a:picLocks noChangeAspect="1" noChangeArrowheads="1"/>
            </p:cNvPicPr>
            <p:nvPr/>
          </p:nvPicPr>
          <p:blipFill>
            <a:blip r:embed="rId7" cstate="email"/>
            <a:srcRect/>
            <a:stretch>
              <a:fillRect/>
            </a:stretch>
          </p:blipFill>
          <p:spPr bwMode="auto">
            <a:xfrm>
              <a:off x="2285984" y="2357430"/>
              <a:ext cx="4214842" cy="82464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8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0000" contrast="30000"/>
            </a:blip>
            <a:srcRect r="-7693"/>
            <a:stretch>
              <a:fillRect/>
            </a:stretch>
          </p:blipFill>
          <p:spPr bwMode="auto">
            <a:xfrm>
              <a:off x="5000628" y="3000372"/>
              <a:ext cx="400051" cy="34289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9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2143108" y="2928934"/>
              <a:ext cx="328614" cy="34289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14" name="Group 13"/>
          <p:cNvGrpSpPr/>
          <p:nvPr/>
        </p:nvGrpSpPr>
        <p:grpSpPr>
          <a:xfrm>
            <a:off x="1428728" y="3429000"/>
            <a:ext cx="6315119" cy="1357322"/>
            <a:chOff x="1428728" y="3429000"/>
            <a:chExt cx="6315119" cy="1357322"/>
          </a:xfrm>
        </p:grpSpPr>
        <p:pic>
          <p:nvPicPr>
            <p:cNvPr id="6" name="Picture 2" descr="كتاب رياضيات سادس ف1 مطور_Page_124"/>
            <p:cNvPicPr>
              <a:picLocks noChangeAspect="1" noChangeArrowheads="1"/>
            </p:cNvPicPr>
            <p:nvPr/>
          </p:nvPicPr>
          <p:blipFill>
            <a:blip r:embed="rId10" cstate="email"/>
            <a:srcRect/>
            <a:stretch>
              <a:fillRect/>
            </a:stretch>
          </p:blipFill>
          <p:spPr bwMode="auto">
            <a:xfrm>
              <a:off x="1428728" y="3429000"/>
              <a:ext cx="6315119" cy="92869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11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4055448" y="4500570"/>
              <a:ext cx="1088056" cy="28575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2571736" y="5143512"/>
            <a:ext cx="3955746" cy="14287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7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143504" y="419087"/>
            <a:ext cx="3390900" cy="11525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28596" y="357166"/>
            <a:ext cx="4238625" cy="14192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3" name="Group 12"/>
          <p:cNvGrpSpPr/>
          <p:nvPr/>
        </p:nvGrpSpPr>
        <p:grpSpPr>
          <a:xfrm>
            <a:off x="1058849" y="1940465"/>
            <a:ext cx="6299233" cy="2460149"/>
            <a:chOff x="1058849" y="1940465"/>
            <a:chExt cx="6299233" cy="2460149"/>
          </a:xfrm>
        </p:grpSpPr>
        <p:pic>
          <p:nvPicPr>
            <p:cNvPr id="5" name="Picture 2" descr="كتاب رياضيات سادس ف1 مطور_Page_125"/>
            <p:cNvPicPr>
              <a:picLocks noChangeAspect="1" noChangeArrowheads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 bwMode="auto">
            <a:xfrm>
              <a:off x="1785918" y="1940465"/>
              <a:ext cx="5572164" cy="227435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grpSp>
          <p:nvGrpSpPr>
            <p:cNvPr id="6" name="Group 5"/>
            <p:cNvGrpSpPr/>
            <p:nvPr/>
          </p:nvGrpSpPr>
          <p:grpSpPr>
            <a:xfrm>
              <a:off x="1058849" y="2600262"/>
              <a:ext cx="6210285" cy="1800352"/>
              <a:chOff x="738203" y="1930388"/>
              <a:chExt cx="6210285" cy="1800352"/>
            </a:xfrm>
            <a:noFill/>
          </p:grpSpPr>
          <p:sp>
            <p:nvSpPr>
              <p:cNvPr id="7" name="Text Box 4"/>
              <p:cNvSpPr txBox="1">
                <a:spLocks noChangeArrowheads="1"/>
              </p:cNvSpPr>
              <p:nvPr/>
            </p:nvSpPr>
            <p:spPr bwMode="auto">
              <a:xfrm>
                <a:off x="5037172" y="1930388"/>
                <a:ext cx="1655763" cy="40011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ar-SA" sz="2000" b="1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10 ، 20 ، 30</a:t>
                </a:r>
                <a:endParaRPr lang="en-US" sz="20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" name="Text Box 7"/>
              <p:cNvSpPr txBox="1">
                <a:spLocks noChangeArrowheads="1"/>
              </p:cNvSpPr>
              <p:nvPr/>
            </p:nvSpPr>
            <p:spPr bwMode="auto">
              <a:xfrm>
                <a:off x="2700338" y="2001826"/>
                <a:ext cx="1655762" cy="40011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ar-SA" sz="2000" b="1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7 ، 14 ، 21</a:t>
                </a:r>
                <a:endParaRPr lang="en-US" sz="20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" name="Text Box 8"/>
              <p:cNvSpPr txBox="1">
                <a:spLocks noChangeArrowheads="1"/>
              </p:cNvSpPr>
              <p:nvPr/>
            </p:nvSpPr>
            <p:spPr bwMode="auto">
              <a:xfrm>
                <a:off x="738203" y="1973308"/>
                <a:ext cx="1655763" cy="40011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ar-SA" sz="2000" b="1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18 ، 36 ، 54</a:t>
                </a:r>
                <a:endParaRPr lang="en-US" sz="20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" name="Text Box 9"/>
              <p:cNvSpPr txBox="1">
                <a:spLocks noChangeArrowheads="1"/>
              </p:cNvSpPr>
              <p:nvPr/>
            </p:nvSpPr>
            <p:spPr bwMode="auto">
              <a:xfrm>
                <a:off x="5292725" y="3330630"/>
                <a:ext cx="1655763" cy="40011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ar-SA" sz="2000" b="1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24 ، 48 ، 72</a:t>
                </a:r>
                <a:endParaRPr lang="en-US" sz="20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" name="Text Box 10"/>
              <p:cNvSpPr txBox="1">
                <a:spLocks noChangeArrowheads="1"/>
              </p:cNvSpPr>
              <p:nvPr/>
            </p:nvSpPr>
            <p:spPr bwMode="auto">
              <a:xfrm>
                <a:off x="2808319" y="3259192"/>
                <a:ext cx="1800225" cy="40011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ar-SA" sz="2000" b="1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40 ، 80 ، 120</a:t>
                </a:r>
                <a:endParaRPr lang="en-US" sz="20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2" name="Text Box 11"/>
              <p:cNvSpPr txBox="1">
                <a:spLocks noChangeArrowheads="1"/>
              </p:cNvSpPr>
              <p:nvPr/>
            </p:nvSpPr>
            <p:spPr bwMode="auto">
              <a:xfrm>
                <a:off x="738203" y="3259192"/>
                <a:ext cx="1655763" cy="40011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ar-SA" sz="2000" b="1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18 ، 36 ، 54</a:t>
                </a:r>
                <a:endParaRPr lang="en-US" sz="20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922317" y="428604"/>
            <a:ext cx="6864393" cy="2214578"/>
            <a:chOff x="922317" y="428604"/>
            <a:chExt cx="6864393" cy="2214578"/>
          </a:xfrm>
        </p:grpSpPr>
        <p:pic>
          <p:nvPicPr>
            <p:cNvPr id="18" name="Picture 2" descr="كتاب رياضيات سادس ف1 مطور_Page_125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1571604" y="428604"/>
              <a:ext cx="6215106" cy="221457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grpSp>
          <p:nvGrpSpPr>
            <p:cNvPr id="17" name="Group 16"/>
            <p:cNvGrpSpPr/>
            <p:nvPr/>
          </p:nvGrpSpPr>
          <p:grpSpPr>
            <a:xfrm>
              <a:off x="922317" y="1357298"/>
              <a:ext cx="5770556" cy="1185928"/>
              <a:chOff x="314332" y="5157788"/>
              <a:chExt cx="5770556" cy="1185928"/>
            </a:xfrm>
            <a:noFill/>
          </p:grpSpPr>
          <p:sp>
            <p:nvSpPr>
              <p:cNvPr id="589830" name="Text Box 6"/>
              <p:cNvSpPr txBox="1">
                <a:spLocks noChangeArrowheads="1"/>
              </p:cNvSpPr>
              <p:nvPr/>
            </p:nvSpPr>
            <p:spPr bwMode="auto">
              <a:xfrm>
                <a:off x="5364163" y="5157788"/>
                <a:ext cx="720725" cy="40011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000" b="1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12</a:t>
                </a:r>
                <a:endParaRPr lang="en-US" sz="20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89836" name="Text Box 12"/>
              <p:cNvSpPr txBox="1">
                <a:spLocks noChangeArrowheads="1"/>
              </p:cNvSpPr>
              <p:nvPr/>
            </p:nvSpPr>
            <p:spPr bwMode="auto">
              <a:xfrm>
                <a:off x="2339975" y="5157788"/>
                <a:ext cx="720725" cy="40011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000" b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63</a:t>
                </a:r>
                <a:endParaRPr lang="en-US" sz="20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89837" name="Text Box 13"/>
              <p:cNvSpPr txBox="1">
                <a:spLocks noChangeArrowheads="1"/>
              </p:cNvSpPr>
              <p:nvPr/>
            </p:nvSpPr>
            <p:spPr bwMode="auto">
              <a:xfrm>
                <a:off x="392115" y="5157788"/>
                <a:ext cx="720725" cy="40011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000" b="1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80</a:t>
                </a:r>
                <a:endParaRPr lang="en-US" sz="20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89838" name="Text Box 14"/>
              <p:cNvSpPr txBox="1">
                <a:spLocks noChangeArrowheads="1"/>
              </p:cNvSpPr>
              <p:nvPr/>
            </p:nvSpPr>
            <p:spPr bwMode="auto">
              <a:xfrm>
                <a:off x="5364163" y="5872168"/>
                <a:ext cx="720725" cy="40011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000" b="1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60</a:t>
                </a:r>
                <a:endParaRPr lang="en-US" sz="20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89839" name="Text Box 15"/>
              <p:cNvSpPr txBox="1">
                <a:spLocks noChangeArrowheads="1"/>
              </p:cNvSpPr>
              <p:nvPr/>
            </p:nvSpPr>
            <p:spPr bwMode="auto">
              <a:xfrm>
                <a:off x="2386034" y="5943606"/>
                <a:ext cx="720725" cy="40011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000" b="1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75</a:t>
                </a:r>
                <a:endParaRPr lang="en-US" sz="20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89840" name="Text Box 16"/>
              <p:cNvSpPr txBox="1">
                <a:spLocks noChangeArrowheads="1"/>
              </p:cNvSpPr>
              <p:nvPr/>
            </p:nvSpPr>
            <p:spPr bwMode="auto">
              <a:xfrm>
                <a:off x="314332" y="5900686"/>
                <a:ext cx="792163" cy="40011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000" b="1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180</a:t>
                </a:r>
                <a:endParaRPr lang="en-US" sz="20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500562" y="2857496"/>
            <a:ext cx="4257675" cy="13049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1" name="Rectangle 27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14283" y="4000504"/>
            <a:ext cx="4071966" cy="15980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7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  <p:sp>
        <p:nvSpPr>
          <p:cNvPr id="5" name="AutoShape 33">
            <a:hlinkClick r:id="rId3" action="ppaction://hlinksldjump"/>
          </p:cNvPr>
          <p:cNvSpPr>
            <a:spLocks noChangeArrowheads="1"/>
          </p:cNvSpPr>
          <p:nvPr/>
        </p:nvSpPr>
        <p:spPr bwMode="auto">
          <a:xfrm flipV="1">
            <a:off x="2967056" y="285728"/>
            <a:ext cx="3462332" cy="542925"/>
          </a:xfrm>
          <a:prstGeom prst="flowChartAlternateProcess">
            <a:avLst/>
          </a:prstGeom>
          <a:solidFill>
            <a:srgbClr val="DDC08B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10800000" wrap="none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SA" sz="4400" b="1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LW Cool Khaybar. " pitchFamily="2" charset="0"/>
                <a:cs typeface="AL-Hor" pitchFamily="2" charset="-78"/>
              </a:rPr>
              <a:t>1 ـ 3</a:t>
            </a:r>
            <a:r>
              <a:rPr lang="ar-SA" sz="3200" b="1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LW Cool Khaybar. " pitchFamily="2" charset="0"/>
                <a:cs typeface="Monotype Koufi" pitchFamily="2" charset="-78"/>
              </a:rPr>
              <a:t>  القوى والأسس</a:t>
            </a:r>
            <a:endParaRPr lang="en-US" sz="3200" b="1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LW Cool Khaybar. " pitchFamily="2" charset="0"/>
              <a:cs typeface="Monotype Koufi" pitchFamily="2" charset="-78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643042" y="1071546"/>
            <a:ext cx="6108711" cy="1143008"/>
            <a:chOff x="1643042" y="1071546"/>
            <a:chExt cx="6108711" cy="1143008"/>
          </a:xfrm>
          <a:effectLst>
            <a:glow rad="63500">
              <a:schemeClr val="accent4">
                <a:satMod val="175000"/>
                <a:alpha val="40000"/>
              </a:schemeClr>
            </a:glow>
          </a:effectLst>
        </p:grpSpPr>
        <p:pic>
          <p:nvPicPr>
            <p:cNvPr id="622594" name="Picture 2" descr="كتاب رياضيات سادس ف1 مطور_Page_019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1643042" y="1071546"/>
              <a:ext cx="6108711" cy="114300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grpSp>
          <p:nvGrpSpPr>
            <p:cNvPr id="11" name="Group 10"/>
            <p:cNvGrpSpPr/>
            <p:nvPr/>
          </p:nvGrpSpPr>
          <p:grpSpPr>
            <a:xfrm>
              <a:off x="2857488" y="1428736"/>
              <a:ext cx="4271982" cy="785818"/>
              <a:chOff x="2857488" y="1428736"/>
              <a:chExt cx="4271982" cy="785818"/>
            </a:xfrm>
          </p:grpSpPr>
          <p:pic>
            <p:nvPicPr>
              <p:cNvPr id="3074" name="Picture 2"/>
              <p:cNvPicPr>
                <a:picLocks noChangeAspect="1" noChangeArrowheads="1"/>
              </p:cNvPicPr>
              <p:nvPr/>
            </p:nvPicPr>
            <p:blipFill>
              <a:blip r:embed="rId5" cstate="email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lum bright="-10000" contrast="30000"/>
              </a:blip>
              <a:srcRect/>
              <a:stretch>
                <a:fillRect/>
              </a:stretch>
            </p:blipFill>
            <p:spPr bwMode="auto">
              <a:xfrm>
                <a:off x="6286512" y="1500174"/>
                <a:ext cx="285752" cy="285752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3075" name="Picture 3"/>
              <p:cNvPicPr>
                <a:picLocks noChangeAspect="1" noChangeArrowheads="1"/>
              </p:cNvPicPr>
              <p:nvPr/>
            </p:nvPicPr>
            <p:blipFill>
              <a:blip r:embed="rId6" cstate="email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lum bright="-10000" contrast="30000"/>
              </a:blip>
              <a:srcRect/>
              <a:stretch>
                <a:fillRect/>
              </a:stretch>
            </p:blipFill>
            <p:spPr bwMode="auto">
              <a:xfrm>
                <a:off x="2857488" y="1428736"/>
                <a:ext cx="428628" cy="357190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3077" name="Picture 5"/>
              <p:cNvPicPr>
                <a:picLocks noChangeAspect="1" noChangeArrowheads="1"/>
              </p:cNvPicPr>
              <p:nvPr/>
            </p:nvPicPr>
            <p:blipFill>
              <a:blip r:embed="rId7" cstate="email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lum bright="-10000" contrast="30000"/>
              </a:blip>
              <a:srcRect/>
              <a:stretch>
                <a:fillRect/>
              </a:stretch>
            </p:blipFill>
            <p:spPr bwMode="auto">
              <a:xfrm>
                <a:off x="5643570" y="1928802"/>
                <a:ext cx="1485900" cy="285752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3078" name="Picture 6"/>
              <p:cNvPicPr>
                <a:picLocks noChangeAspect="1" noChangeArrowheads="1"/>
              </p:cNvPicPr>
              <p:nvPr/>
            </p:nvPicPr>
            <p:blipFill>
              <a:blip r:embed="rId8" cstate="email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lum bright="-10000" contrast="30000"/>
              </a:blip>
              <a:srcRect/>
              <a:stretch>
                <a:fillRect/>
              </a:stretch>
            </p:blipFill>
            <p:spPr bwMode="auto">
              <a:xfrm>
                <a:off x="3500430" y="2000240"/>
                <a:ext cx="1485900" cy="214314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</p:grpSp>
      </p:grpSp>
      <p:grpSp>
        <p:nvGrpSpPr>
          <p:cNvPr id="16" name="Group 15"/>
          <p:cNvGrpSpPr/>
          <p:nvPr/>
        </p:nvGrpSpPr>
        <p:grpSpPr>
          <a:xfrm>
            <a:off x="1714480" y="2571744"/>
            <a:ext cx="6108711" cy="2143140"/>
            <a:chOff x="1714480" y="2571744"/>
            <a:chExt cx="6108711" cy="2143140"/>
          </a:xfrm>
          <a:effectLst>
            <a:glow rad="63500">
              <a:schemeClr val="accent4">
                <a:satMod val="175000"/>
                <a:alpha val="40000"/>
              </a:schemeClr>
            </a:glow>
          </a:effectLst>
        </p:grpSpPr>
        <p:pic>
          <p:nvPicPr>
            <p:cNvPr id="3" name="Picture 2" descr="كتاب رياضيات سادس ف1 مطور_Page_019"/>
            <p:cNvPicPr>
              <a:picLocks noChangeAspect="1" noChangeArrowheads="1"/>
            </p:cNvPicPr>
            <p:nvPr/>
          </p:nvPicPr>
          <p:blipFill>
            <a:blip r:embed="rId9" cstate="email"/>
            <a:srcRect/>
            <a:stretch>
              <a:fillRect/>
            </a:stretch>
          </p:blipFill>
          <p:spPr bwMode="auto">
            <a:xfrm>
              <a:off x="1714480" y="2571744"/>
              <a:ext cx="6108711" cy="57150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079" name="Picture 7"/>
            <p:cNvPicPr>
              <a:picLocks noChangeAspect="1" noChangeArrowheads="1"/>
            </p:cNvPicPr>
            <p:nvPr/>
          </p:nvPicPr>
          <p:blipFill>
            <a:blip r:embed="rId10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4143372" y="3214686"/>
              <a:ext cx="1766891" cy="28575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080" name="Picture 8"/>
            <p:cNvPicPr>
              <a:picLocks noChangeAspect="1" noChangeArrowheads="1"/>
            </p:cNvPicPr>
            <p:nvPr/>
          </p:nvPicPr>
          <p:blipFill>
            <a:blip r:embed="rId11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3609987" y="4205299"/>
              <a:ext cx="2676525" cy="50958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5" name="Picture 14" descr="كتاب رياضيات سادس ف1 مطور_Page_019"/>
            <p:cNvPicPr>
              <a:picLocks noChangeAspect="1" noChangeArrowheads="1"/>
            </p:cNvPicPr>
            <p:nvPr/>
          </p:nvPicPr>
          <p:blipFill>
            <a:blip r:embed="rId12" cstate="email"/>
            <a:srcRect/>
            <a:stretch>
              <a:fillRect/>
            </a:stretch>
          </p:blipFill>
          <p:spPr bwMode="auto">
            <a:xfrm>
              <a:off x="1714480" y="3643314"/>
              <a:ext cx="6108711" cy="42862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21" name="Group 20"/>
          <p:cNvGrpSpPr/>
          <p:nvPr/>
        </p:nvGrpSpPr>
        <p:grpSpPr>
          <a:xfrm>
            <a:off x="2357422" y="5000636"/>
            <a:ext cx="5214974" cy="1214446"/>
            <a:chOff x="2357422" y="5000636"/>
            <a:chExt cx="5214974" cy="1214446"/>
          </a:xfrm>
          <a:effectLst>
            <a:glow rad="63500">
              <a:schemeClr val="accent4">
                <a:satMod val="175000"/>
                <a:alpha val="40000"/>
              </a:schemeClr>
            </a:glow>
          </a:effectLst>
        </p:grpSpPr>
        <p:pic>
          <p:nvPicPr>
            <p:cNvPr id="17" name="Picture 2" descr="كتاب رياضيات سادس ف1 مطور_Page_020"/>
            <p:cNvPicPr>
              <a:picLocks noChangeAspect="1" noChangeArrowheads="1"/>
            </p:cNvPicPr>
            <p:nvPr/>
          </p:nvPicPr>
          <p:blipFill>
            <a:blip r:embed="rId13" cstate="email"/>
            <a:srcRect/>
            <a:stretch>
              <a:fillRect/>
            </a:stretch>
          </p:blipFill>
          <p:spPr bwMode="auto">
            <a:xfrm>
              <a:off x="2357422" y="5000636"/>
              <a:ext cx="5214974" cy="64294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081" name="Picture 9"/>
            <p:cNvPicPr>
              <a:picLocks noChangeAspect="1" noChangeArrowheads="1"/>
            </p:cNvPicPr>
            <p:nvPr/>
          </p:nvPicPr>
          <p:blipFill>
            <a:blip r:embed="rId14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6715140" y="5762643"/>
              <a:ext cx="714380" cy="42862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082" name="Picture 10"/>
            <p:cNvPicPr>
              <a:picLocks noChangeAspect="1" noChangeArrowheads="1"/>
            </p:cNvPicPr>
            <p:nvPr/>
          </p:nvPicPr>
          <p:blipFill>
            <a:blip r:embed="rId15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5214942" y="5762643"/>
              <a:ext cx="714380" cy="45243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083" name="Picture 11"/>
            <p:cNvPicPr>
              <a:picLocks noChangeAspect="1" noChangeArrowheads="1"/>
            </p:cNvPicPr>
            <p:nvPr/>
          </p:nvPicPr>
          <p:blipFill>
            <a:blip r:embed="rId16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3286116" y="5762643"/>
              <a:ext cx="1023931" cy="45243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7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643438" y="428604"/>
            <a:ext cx="4095750" cy="27336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14282" y="642918"/>
            <a:ext cx="4219575" cy="1676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85720" y="3143248"/>
            <a:ext cx="4419600" cy="18573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7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  <p:sp>
        <p:nvSpPr>
          <p:cNvPr id="4" name="AutoShape 12">
            <a:hlinkClick r:id="rId3" action="ppaction://hlinksldjump"/>
          </p:cNvPr>
          <p:cNvSpPr>
            <a:spLocks noChangeArrowheads="1"/>
          </p:cNvSpPr>
          <p:nvPr/>
        </p:nvSpPr>
        <p:spPr bwMode="auto">
          <a:xfrm flipV="1">
            <a:off x="1928794" y="214290"/>
            <a:ext cx="5462596" cy="542925"/>
          </a:xfrm>
          <a:prstGeom prst="flowChartAlternateProcess">
            <a:avLst/>
          </a:prstGeom>
          <a:solidFill>
            <a:srgbClr val="DDC08B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10800000" wrap="none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SA" sz="4400" b="1" dirty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LW Cool Khaybar. " pitchFamily="2" charset="0"/>
                <a:cs typeface="AL-Hor" pitchFamily="2" charset="-78"/>
              </a:rPr>
              <a:t>4 ـ 6  مقارنة الكسور الاعتيادية وترتيبها </a:t>
            </a:r>
            <a:endParaRPr lang="en-US" sz="44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LW Cool Khaybar. " pitchFamily="2" charset="0"/>
              <a:cs typeface="AL-Hor" pitchFamily="2" charset="-78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714480" y="1071546"/>
            <a:ext cx="5786478" cy="1143008"/>
            <a:chOff x="1714480" y="1071546"/>
            <a:chExt cx="5786478" cy="1143008"/>
          </a:xfrm>
        </p:grpSpPr>
        <p:pic>
          <p:nvPicPr>
            <p:cNvPr id="5" name="Picture 2" descr="كتاب رياضيات سادس ف1 مطور_Page_127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1714480" y="1071546"/>
              <a:ext cx="5786478" cy="114300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7" name="TextBox 6"/>
            <p:cNvSpPr txBox="1"/>
            <p:nvPr/>
          </p:nvSpPr>
          <p:spPr>
            <a:xfrm>
              <a:off x="6715140" y="1785926"/>
              <a:ext cx="285752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b="1" dirty="0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&lt;</a:t>
              </a:r>
              <a:endParaRPr lang="ar-EG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 flipV="1">
              <a:off x="4786314" y="1773784"/>
              <a:ext cx="285752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b="1" dirty="0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&lt;</a:t>
              </a:r>
              <a:endParaRPr lang="ar-EG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 flipV="1">
              <a:off x="2928926" y="1773784"/>
              <a:ext cx="285752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b="1" dirty="0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&lt;</a:t>
              </a:r>
              <a:endParaRPr lang="ar-EG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142976" y="2357430"/>
            <a:ext cx="7179522" cy="1785950"/>
            <a:chOff x="1142976" y="2357430"/>
            <a:chExt cx="7179522" cy="1785950"/>
          </a:xfrm>
        </p:grpSpPr>
        <p:pic>
          <p:nvPicPr>
            <p:cNvPr id="6" name="Picture 2" descr="كتاب رياضيات سادس ف1 مطور_Page_127"/>
            <p:cNvPicPr>
              <a:picLocks noChangeAspect="1" noChangeArrowheads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 bwMode="auto">
            <a:xfrm>
              <a:off x="1142976" y="2357430"/>
              <a:ext cx="7179522" cy="107157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6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6429388" y="3586175"/>
              <a:ext cx="1562100" cy="48576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7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4152908" y="3586175"/>
              <a:ext cx="1562100" cy="50006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8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1643042" y="3586175"/>
              <a:ext cx="1562100" cy="55720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16" name="Group 15"/>
          <p:cNvGrpSpPr/>
          <p:nvPr/>
        </p:nvGrpSpPr>
        <p:grpSpPr>
          <a:xfrm>
            <a:off x="1714480" y="4429132"/>
            <a:ext cx="6027581" cy="1285884"/>
            <a:chOff x="1714480" y="4429132"/>
            <a:chExt cx="6027581" cy="1285884"/>
          </a:xfrm>
        </p:grpSpPr>
        <p:pic>
          <p:nvPicPr>
            <p:cNvPr id="14" name="Picture 2" descr="كتاب رياضيات سادس ف1 مطور_Page_128"/>
            <p:cNvPicPr>
              <a:picLocks noChangeAspect="1" noChangeArrowheads="1"/>
            </p:cNvPicPr>
            <p:nvPr/>
          </p:nvPicPr>
          <p:blipFill>
            <a:blip r:embed="rId9" cstate="email"/>
            <a:srcRect/>
            <a:stretch>
              <a:fillRect/>
            </a:stretch>
          </p:blipFill>
          <p:spPr bwMode="auto">
            <a:xfrm>
              <a:off x="1714480" y="4429132"/>
              <a:ext cx="6027581" cy="128588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10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214546" y="5205427"/>
              <a:ext cx="266700" cy="29527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7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500166" y="500042"/>
            <a:ext cx="5857916" cy="743862"/>
            <a:chOff x="1500166" y="500042"/>
            <a:chExt cx="5857916" cy="743862"/>
          </a:xfrm>
        </p:grpSpPr>
        <p:pic>
          <p:nvPicPr>
            <p:cNvPr id="4" name="Picture 2" descr="كتاب رياضيات سادس ف1 مطور_Page_128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1500166" y="500042"/>
              <a:ext cx="5857916" cy="74386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7" name="TextBox 6"/>
            <p:cNvSpPr txBox="1"/>
            <p:nvPr/>
          </p:nvSpPr>
          <p:spPr>
            <a:xfrm flipV="1">
              <a:off x="2214546" y="857232"/>
              <a:ext cx="285752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b="1" dirty="0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&lt;</a:t>
              </a:r>
              <a:endParaRPr lang="ar-EG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 flipV="1">
              <a:off x="4214810" y="857232"/>
              <a:ext cx="285752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b="1" dirty="0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=</a:t>
              </a:r>
              <a:endParaRPr lang="ar-EG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 flipV="1">
              <a:off x="6286512" y="857232"/>
              <a:ext cx="285752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b="1" dirty="0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&gt;</a:t>
              </a:r>
              <a:endParaRPr lang="ar-EG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071538" y="1428736"/>
            <a:ext cx="6643734" cy="1319215"/>
            <a:chOff x="1071538" y="1428736"/>
            <a:chExt cx="6643734" cy="1319215"/>
          </a:xfrm>
        </p:grpSpPr>
        <p:pic>
          <p:nvPicPr>
            <p:cNvPr id="5" name="Picture 2" descr="كتاب رياضيات سادس ف1 مطور_Page_128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1071538" y="1428736"/>
              <a:ext cx="6643734" cy="64294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5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5786446" y="2143116"/>
              <a:ext cx="1428750" cy="53339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6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1928794" y="2143116"/>
              <a:ext cx="1428750" cy="60483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26" name="Group 25"/>
          <p:cNvGrpSpPr/>
          <p:nvPr/>
        </p:nvGrpSpPr>
        <p:grpSpPr>
          <a:xfrm>
            <a:off x="1052055" y="2857496"/>
            <a:ext cx="7091845" cy="928694"/>
            <a:chOff x="1052055" y="2857496"/>
            <a:chExt cx="7091845" cy="928694"/>
          </a:xfrm>
        </p:grpSpPr>
        <p:pic>
          <p:nvPicPr>
            <p:cNvPr id="6" name="Picture 2" descr="كتاب رياضيات سادس ف1 مطور_Page_128"/>
            <p:cNvPicPr>
              <a:picLocks noChangeAspect="1" noChangeArrowheads="1"/>
            </p:cNvPicPr>
            <p:nvPr/>
          </p:nvPicPr>
          <p:blipFill>
            <a:blip r:embed="rId7" cstate="email"/>
            <a:srcRect/>
            <a:stretch>
              <a:fillRect/>
            </a:stretch>
          </p:blipFill>
          <p:spPr bwMode="auto">
            <a:xfrm>
              <a:off x="1052055" y="2857496"/>
              <a:ext cx="7091845" cy="92869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8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1081065" y="3286124"/>
              <a:ext cx="276225" cy="23812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24" name="Group 23"/>
          <p:cNvGrpSpPr/>
          <p:nvPr/>
        </p:nvGrpSpPr>
        <p:grpSpPr>
          <a:xfrm>
            <a:off x="1571604" y="4000504"/>
            <a:ext cx="6249999" cy="1857388"/>
            <a:chOff x="1571604" y="4000504"/>
            <a:chExt cx="6249999" cy="1857388"/>
          </a:xfrm>
        </p:grpSpPr>
        <p:pic>
          <p:nvPicPr>
            <p:cNvPr id="14" name="Picture 2" descr="كتاب رياضيات سادس ف1 مطور_Page_129"/>
            <p:cNvPicPr>
              <a:picLocks noChangeAspect="1" noChangeArrowheads="1"/>
            </p:cNvPicPr>
            <p:nvPr/>
          </p:nvPicPr>
          <p:blipFill>
            <a:blip r:embed="rId9" cstate="email"/>
            <a:srcRect/>
            <a:stretch>
              <a:fillRect/>
            </a:stretch>
          </p:blipFill>
          <p:spPr bwMode="auto">
            <a:xfrm>
              <a:off x="1571604" y="4000504"/>
              <a:ext cx="6249999" cy="185738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grpSp>
          <p:nvGrpSpPr>
            <p:cNvPr id="15" name="Group 14"/>
            <p:cNvGrpSpPr/>
            <p:nvPr/>
          </p:nvGrpSpPr>
          <p:grpSpPr>
            <a:xfrm>
              <a:off x="2068498" y="4643446"/>
              <a:ext cx="5121267" cy="1043052"/>
              <a:chOff x="1322396" y="1895526"/>
              <a:chExt cx="5121267" cy="1043052"/>
            </a:xfrm>
          </p:grpSpPr>
          <p:sp>
            <p:nvSpPr>
              <p:cNvPr id="16" name="Text Box 4"/>
              <p:cNvSpPr txBox="1">
                <a:spLocks noChangeArrowheads="1"/>
              </p:cNvSpPr>
              <p:nvPr/>
            </p:nvSpPr>
            <p:spPr bwMode="auto">
              <a:xfrm>
                <a:off x="6011863" y="1916113"/>
                <a:ext cx="431800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r" rtl="0"/>
                <a:r>
                  <a:rPr lang="ar-SA" sz="2000" b="1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&lt;</a:t>
                </a:r>
                <a:endParaRPr lang="en-US" sz="20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" name="Text Box 5"/>
              <p:cNvSpPr txBox="1">
                <a:spLocks noChangeArrowheads="1"/>
              </p:cNvSpPr>
              <p:nvPr/>
            </p:nvSpPr>
            <p:spPr bwMode="auto">
              <a:xfrm>
                <a:off x="4468840" y="2538468"/>
                <a:ext cx="360362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l" rtl="0"/>
                <a:r>
                  <a:rPr lang="ar-SA" sz="2000" b="1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=</a:t>
                </a:r>
                <a:endParaRPr lang="en-US" sz="20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" name="Text Box 6"/>
              <p:cNvSpPr txBox="1">
                <a:spLocks noChangeArrowheads="1"/>
              </p:cNvSpPr>
              <p:nvPr/>
            </p:nvSpPr>
            <p:spPr bwMode="auto">
              <a:xfrm>
                <a:off x="2822594" y="2538468"/>
                <a:ext cx="431800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r" rtl="0"/>
                <a:r>
                  <a:rPr lang="ar-SA" sz="2000" b="1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&lt;</a:t>
                </a:r>
                <a:endParaRPr lang="en-US" sz="20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9" name="Text Box 7"/>
              <p:cNvSpPr txBox="1">
                <a:spLocks noChangeArrowheads="1"/>
              </p:cNvSpPr>
              <p:nvPr/>
            </p:nvSpPr>
            <p:spPr bwMode="auto">
              <a:xfrm>
                <a:off x="5969038" y="2538468"/>
                <a:ext cx="431800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l" rtl="0"/>
                <a:r>
                  <a:rPr lang="ar-SA" sz="2000" b="1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&gt;</a:t>
                </a:r>
                <a:endParaRPr lang="en-US" sz="20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0" name="Text Box 9"/>
              <p:cNvSpPr txBox="1">
                <a:spLocks noChangeArrowheads="1"/>
              </p:cNvSpPr>
              <p:nvPr/>
            </p:nvSpPr>
            <p:spPr bwMode="auto">
              <a:xfrm>
                <a:off x="1393834" y="1916113"/>
                <a:ext cx="431800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l" rtl="0"/>
                <a:r>
                  <a:rPr lang="ar-SA" sz="2000" b="1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&gt;</a:t>
                </a:r>
                <a:endParaRPr lang="en-US" sz="20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1" name="Text Box 26"/>
              <p:cNvSpPr txBox="1">
                <a:spLocks noChangeArrowheads="1"/>
              </p:cNvSpPr>
              <p:nvPr/>
            </p:nvSpPr>
            <p:spPr bwMode="auto">
              <a:xfrm>
                <a:off x="4608544" y="1916113"/>
                <a:ext cx="431800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l" rtl="0"/>
                <a:r>
                  <a:rPr lang="ar-SA" sz="2000" b="1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&gt;</a:t>
                </a:r>
                <a:endParaRPr lang="en-US" sz="20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2" name="Text Box 27"/>
              <p:cNvSpPr txBox="1">
                <a:spLocks noChangeArrowheads="1"/>
              </p:cNvSpPr>
              <p:nvPr/>
            </p:nvSpPr>
            <p:spPr bwMode="auto">
              <a:xfrm>
                <a:off x="2897204" y="1895526"/>
                <a:ext cx="360362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l" rtl="0"/>
                <a:r>
                  <a:rPr lang="ar-SA" sz="2000" b="1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=</a:t>
                </a:r>
                <a:endParaRPr lang="en-US" sz="20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" name="Text Box 28"/>
              <p:cNvSpPr txBox="1">
                <a:spLocks noChangeArrowheads="1"/>
              </p:cNvSpPr>
              <p:nvPr/>
            </p:nvSpPr>
            <p:spPr bwMode="auto">
              <a:xfrm>
                <a:off x="1322396" y="2538468"/>
                <a:ext cx="360362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l" rtl="0"/>
                <a:r>
                  <a:rPr lang="ar-SA" sz="2000" b="1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=</a:t>
                </a:r>
                <a:endParaRPr lang="en-US" sz="20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7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000232" y="428604"/>
            <a:ext cx="5357850" cy="1520942"/>
            <a:chOff x="2000232" y="428604"/>
            <a:chExt cx="5357850" cy="1520942"/>
          </a:xfrm>
        </p:grpSpPr>
        <p:pic>
          <p:nvPicPr>
            <p:cNvPr id="4" name="Picture 2" descr="كتاب رياضيات سادس ف1 مطور_Page_129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2000232" y="428604"/>
              <a:ext cx="5357850" cy="147340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grpSp>
          <p:nvGrpSpPr>
            <p:cNvPr id="6" name="Group 5"/>
            <p:cNvGrpSpPr/>
            <p:nvPr/>
          </p:nvGrpSpPr>
          <p:grpSpPr>
            <a:xfrm>
              <a:off x="2878144" y="500042"/>
              <a:ext cx="1193790" cy="1449504"/>
              <a:chOff x="2611438" y="3600394"/>
              <a:chExt cx="1193790" cy="1449504"/>
            </a:xfrm>
          </p:grpSpPr>
          <p:sp>
            <p:nvSpPr>
              <p:cNvPr id="7" name="Text Box 37"/>
              <p:cNvSpPr txBox="1">
                <a:spLocks noChangeArrowheads="1"/>
              </p:cNvSpPr>
              <p:nvPr/>
            </p:nvSpPr>
            <p:spPr bwMode="auto">
              <a:xfrm>
                <a:off x="2624128" y="3600394"/>
                <a:ext cx="590550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rtl="0"/>
                <a:r>
                  <a:rPr lang="ar-SA" sz="2000" b="1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5</a:t>
                </a:r>
                <a:endParaRPr lang="en-US" sz="20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" name="Text Box 38"/>
              <p:cNvSpPr txBox="1">
                <a:spLocks noChangeArrowheads="1"/>
              </p:cNvSpPr>
              <p:nvPr/>
            </p:nvSpPr>
            <p:spPr bwMode="auto">
              <a:xfrm>
                <a:off x="2627313" y="3860800"/>
                <a:ext cx="431800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rtl="0"/>
                <a:r>
                  <a:rPr lang="ar-SA" sz="2000" b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8</a:t>
                </a:r>
                <a:endParaRPr lang="en-US" sz="20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" name="Line 39"/>
              <p:cNvSpPr>
                <a:spLocks noChangeShapeType="1"/>
              </p:cNvSpPr>
              <p:nvPr/>
            </p:nvSpPr>
            <p:spPr bwMode="auto">
              <a:xfrm flipH="1">
                <a:off x="2611438" y="3935413"/>
                <a:ext cx="447675" cy="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ar-EG" sz="20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" name="Text Box 41"/>
              <p:cNvSpPr txBox="1">
                <a:spLocks noChangeArrowheads="1"/>
              </p:cNvSpPr>
              <p:nvPr/>
            </p:nvSpPr>
            <p:spPr bwMode="auto">
              <a:xfrm>
                <a:off x="3214678" y="4386212"/>
                <a:ext cx="590550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rtl="0"/>
                <a:r>
                  <a:rPr lang="ar-SA" sz="2000" b="1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3</a:t>
                </a:r>
                <a:endParaRPr lang="en-US" sz="20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" name="Text Box 42"/>
              <p:cNvSpPr txBox="1">
                <a:spLocks noChangeArrowheads="1"/>
              </p:cNvSpPr>
              <p:nvPr/>
            </p:nvSpPr>
            <p:spPr bwMode="auto">
              <a:xfrm>
                <a:off x="3203575" y="4649788"/>
                <a:ext cx="431800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rtl="0"/>
                <a:r>
                  <a:rPr lang="ar-SA" sz="2000" b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4</a:t>
                </a:r>
                <a:endParaRPr lang="en-US" sz="20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2" name="Line 43"/>
              <p:cNvSpPr>
                <a:spLocks noChangeShapeType="1"/>
              </p:cNvSpPr>
              <p:nvPr/>
            </p:nvSpPr>
            <p:spPr bwMode="auto">
              <a:xfrm flipH="1">
                <a:off x="3187700" y="4724400"/>
                <a:ext cx="447675" cy="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ar-EG" sz="20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28" name="Group 27"/>
          <p:cNvGrpSpPr/>
          <p:nvPr/>
        </p:nvGrpSpPr>
        <p:grpSpPr>
          <a:xfrm>
            <a:off x="1643042" y="2214554"/>
            <a:ext cx="6000792" cy="1422847"/>
            <a:chOff x="1643042" y="2214554"/>
            <a:chExt cx="6000792" cy="1422847"/>
          </a:xfrm>
        </p:grpSpPr>
        <p:pic>
          <p:nvPicPr>
            <p:cNvPr id="5" name="Picture 2" descr="كتاب رياضيات سادس ف1 مطور_Page_129"/>
            <p:cNvPicPr>
              <a:picLocks noChangeAspect="1" noChangeArrowheads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 bwMode="auto">
            <a:xfrm>
              <a:off x="1643042" y="2214554"/>
              <a:ext cx="6000792" cy="142284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grpSp>
          <p:nvGrpSpPr>
            <p:cNvPr id="15" name="Group 14"/>
            <p:cNvGrpSpPr/>
            <p:nvPr/>
          </p:nvGrpSpPr>
          <p:grpSpPr>
            <a:xfrm>
              <a:off x="1714480" y="2643182"/>
              <a:ext cx="5500726" cy="403285"/>
              <a:chOff x="1158837" y="5657850"/>
              <a:chExt cx="5500726" cy="403285"/>
            </a:xfrm>
            <a:noFill/>
          </p:grpSpPr>
          <p:sp>
            <p:nvSpPr>
              <p:cNvPr id="16" name="Text Box 22"/>
              <p:cNvSpPr txBox="1">
                <a:spLocks noChangeArrowheads="1"/>
              </p:cNvSpPr>
              <p:nvPr/>
            </p:nvSpPr>
            <p:spPr bwMode="auto">
              <a:xfrm>
                <a:off x="5651500" y="5661025"/>
                <a:ext cx="287338" cy="40011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ar-SA" sz="2000" b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1</a:t>
                </a:r>
                <a:endParaRPr lang="en-US" sz="20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" name="Text Box 23"/>
              <p:cNvSpPr txBox="1">
                <a:spLocks noChangeArrowheads="1"/>
              </p:cNvSpPr>
              <p:nvPr/>
            </p:nvSpPr>
            <p:spPr bwMode="auto">
              <a:xfrm>
                <a:off x="6372225" y="5661025"/>
                <a:ext cx="287338" cy="40011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000" b="1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2</a:t>
                </a:r>
                <a:endParaRPr lang="en-US" sz="20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" name="Text Box 24"/>
              <p:cNvSpPr txBox="1">
                <a:spLocks noChangeArrowheads="1"/>
              </p:cNvSpPr>
              <p:nvPr/>
            </p:nvSpPr>
            <p:spPr bwMode="auto">
              <a:xfrm>
                <a:off x="6011863" y="5661025"/>
                <a:ext cx="287337" cy="40011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000" b="1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3</a:t>
                </a:r>
                <a:endParaRPr lang="en-US" sz="20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9" name="Text Box 25"/>
              <p:cNvSpPr txBox="1">
                <a:spLocks noChangeArrowheads="1"/>
              </p:cNvSpPr>
              <p:nvPr/>
            </p:nvSpPr>
            <p:spPr bwMode="auto">
              <a:xfrm>
                <a:off x="5292725" y="5657850"/>
                <a:ext cx="287338" cy="40011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000" b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4</a:t>
                </a:r>
                <a:endParaRPr lang="en-US" sz="20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0" name="Text Box 29"/>
              <p:cNvSpPr txBox="1">
                <a:spLocks noChangeArrowheads="1"/>
              </p:cNvSpPr>
              <p:nvPr/>
            </p:nvSpPr>
            <p:spPr bwMode="auto">
              <a:xfrm>
                <a:off x="4086209" y="5661025"/>
                <a:ext cx="287338" cy="40011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ar-SA" sz="2000" b="1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1</a:t>
                </a:r>
                <a:endParaRPr lang="en-US" sz="20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1" name="Text Box 30"/>
              <p:cNvSpPr txBox="1">
                <a:spLocks noChangeArrowheads="1"/>
              </p:cNvSpPr>
              <p:nvPr/>
            </p:nvSpPr>
            <p:spPr bwMode="auto">
              <a:xfrm>
                <a:off x="3443268" y="5661025"/>
                <a:ext cx="287337" cy="40011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000" b="1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2</a:t>
                </a:r>
                <a:endParaRPr lang="en-US" sz="20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2" name="Text Box 31"/>
              <p:cNvSpPr txBox="1">
                <a:spLocks noChangeArrowheads="1"/>
              </p:cNvSpPr>
              <p:nvPr/>
            </p:nvSpPr>
            <p:spPr bwMode="auto">
              <a:xfrm>
                <a:off x="4371962" y="5657850"/>
                <a:ext cx="287337" cy="40011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000" b="1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3</a:t>
                </a:r>
                <a:endParaRPr lang="en-US" sz="20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" name="Text Box 32"/>
              <p:cNvSpPr txBox="1">
                <a:spLocks noChangeArrowheads="1"/>
              </p:cNvSpPr>
              <p:nvPr/>
            </p:nvSpPr>
            <p:spPr bwMode="auto">
              <a:xfrm>
                <a:off x="3800457" y="5661025"/>
                <a:ext cx="287338" cy="40011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000" b="1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4</a:t>
                </a:r>
                <a:endParaRPr lang="en-US" sz="20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4" name="Text Box 33"/>
              <p:cNvSpPr txBox="1">
                <a:spLocks noChangeArrowheads="1"/>
              </p:cNvSpPr>
              <p:nvPr/>
            </p:nvSpPr>
            <p:spPr bwMode="auto">
              <a:xfrm>
                <a:off x="2371698" y="5657850"/>
                <a:ext cx="287337" cy="40011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ar-SA" sz="2000" b="1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1</a:t>
                </a:r>
                <a:endParaRPr lang="en-US" sz="20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5" name="Text Box 34"/>
              <p:cNvSpPr txBox="1">
                <a:spLocks noChangeArrowheads="1"/>
              </p:cNvSpPr>
              <p:nvPr/>
            </p:nvSpPr>
            <p:spPr bwMode="auto">
              <a:xfrm>
                <a:off x="1943069" y="5661025"/>
                <a:ext cx="287338" cy="40011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000" b="1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2</a:t>
                </a:r>
                <a:endParaRPr lang="en-US" sz="20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6" name="Text Box 35"/>
              <p:cNvSpPr txBox="1">
                <a:spLocks noChangeArrowheads="1"/>
              </p:cNvSpPr>
              <p:nvPr/>
            </p:nvSpPr>
            <p:spPr bwMode="auto">
              <a:xfrm>
                <a:off x="1516027" y="5661025"/>
                <a:ext cx="287337" cy="40011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000" b="1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3</a:t>
                </a:r>
                <a:endParaRPr lang="en-US" sz="20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7" name="Text Box 36"/>
              <p:cNvSpPr txBox="1">
                <a:spLocks noChangeArrowheads="1"/>
              </p:cNvSpPr>
              <p:nvPr/>
            </p:nvSpPr>
            <p:spPr bwMode="auto">
              <a:xfrm>
                <a:off x="1158837" y="5661025"/>
                <a:ext cx="287338" cy="40011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000" b="1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4</a:t>
                </a:r>
                <a:endParaRPr lang="en-US" sz="20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976841" y="4143380"/>
            <a:ext cx="3667125" cy="12096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442913" y="4000504"/>
            <a:ext cx="4200525" cy="15525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7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429124" y="500042"/>
            <a:ext cx="4176711" cy="25431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57158" y="357166"/>
            <a:ext cx="3905250" cy="42957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7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357686" y="500042"/>
            <a:ext cx="4262436" cy="50006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42844" y="500042"/>
            <a:ext cx="4014786" cy="13473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14282" y="2071678"/>
            <a:ext cx="3871925" cy="14144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285720" y="3786190"/>
            <a:ext cx="3795742" cy="15148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7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  <p:sp>
        <p:nvSpPr>
          <p:cNvPr id="4" name="AutoShape 13">
            <a:hlinkClick r:id="rId3" action="ppaction://hlinksldjump"/>
          </p:cNvPr>
          <p:cNvSpPr>
            <a:spLocks noChangeArrowheads="1"/>
          </p:cNvSpPr>
          <p:nvPr/>
        </p:nvSpPr>
        <p:spPr bwMode="auto">
          <a:xfrm flipV="1">
            <a:off x="1571604" y="357166"/>
            <a:ext cx="6335712" cy="542925"/>
          </a:xfrm>
          <a:prstGeom prst="flowChartAlternateProcess">
            <a:avLst/>
          </a:prstGeom>
          <a:solidFill>
            <a:srgbClr val="DDC08B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10800000" wrap="none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SA" sz="3600" b="1" dirty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LW Cool Khaybar. " pitchFamily="2" charset="0"/>
                <a:cs typeface="AL-Hor" pitchFamily="2" charset="-78"/>
              </a:rPr>
              <a:t>4 ـ 7  كتابة الكسور العشرية على صورة كسور اعتيادية </a:t>
            </a:r>
            <a:endParaRPr lang="en-US" sz="36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LW Cool Khaybar. " pitchFamily="2" charset="0"/>
              <a:cs typeface="AL-Hor" pitchFamily="2" charset="-78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619229" y="1142984"/>
            <a:ext cx="6096043" cy="1071570"/>
            <a:chOff x="1619229" y="1142984"/>
            <a:chExt cx="6096043" cy="1071570"/>
          </a:xfrm>
        </p:grpSpPr>
        <p:pic>
          <p:nvPicPr>
            <p:cNvPr id="5" name="Picture 2" descr="كتاب رياضيات سادس ف1 مطور_Page_131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1619229" y="1142984"/>
              <a:ext cx="6096043" cy="85725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5" cstate="email"/>
            <a:srcRect r="-2326"/>
            <a:stretch>
              <a:fillRect/>
            </a:stretch>
          </p:blipFill>
          <p:spPr bwMode="auto">
            <a:xfrm>
              <a:off x="6429388" y="1714488"/>
              <a:ext cx="419101" cy="48100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4286248" y="1714488"/>
              <a:ext cx="347663" cy="50006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8196" name="Picture 4"/>
            <p:cNvPicPr>
              <a:picLocks noChangeAspect="1" noChangeArrowheads="1"/>
            </p:cNvPicPr>
            <p:nvPr/>
          </p:nvPicPr>
          <p:blipFill>
            <a:blip r:embed="rId7" cstate="email"/>
            <a:srcRect/>
            <a:stretch>
              <a:fillRect/>
            </a:stretch>
          </p:blipFill>
          <p:spPr bwMode="auto">
            <a:xfrm>
              <a:off x="2143108" y="1714488"/>
              <a:ext cx="347664" cy="48100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12" name="Group 11"/>
          <p:cNvGrpSpPr/>
          <p:nvPr/>
        </p:nvGrpSpPr>
        <p:grpSpPr>
          <a:xfrm>
            <a:off x="1200126" y="2971800"/>
            <a:ext cx="6872336" cy="1385894"/>
            <a:chOff x="1200126" y="2571744"/>
            <a:chExt cx="6872336" cy="1385894"/>
          </a:xfrm>
        </p:grpSpPr>
        <p:pic>
          <p:nvPicPr>
            <p:cNvPr id="6" name="Picture 2" descr="كتاب رياضيات سادس ف1 مطور_Page_131"/>
            <p:cNvPicPr>
              <a:picLocks noChangeAspect="1" noChangeArrowheads="1"/>
            </p:cNvPicPr>
            <p:nvPr/>
          </p:nvPicPr>
          <p:blipFill>
            <a:blip r:embed="rId8" cstate="email"/>
            <a:srcRect/>
            <a:stretch>
              <a:fillRect/>
            </a:stretch>
          </p:blipFill>
          <p:spPr bwMode="auto">
            <a:xfrm>
              <a:off x="1200126" y="2571744"/>
              <a:ext cx="6872336" cy="92869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8197" name="Picture 5"/>
            <p:cNvPicPr>
              <a:picLocks noChangeAspect="1" noChangeArrowheads="1"/>
            </p:cNvPicPr>
            <p:nvPr/>
          </p:nvPicPr>
          <p:blipFill>
            <a:blip r:embed="rId9" cstate="email"/>
            <a:srcRect/>
            <a:stretch>
              <a:fillRect/>
            </a:stretch>
          </p:blipFill>
          <p:spPr bwMode="auto">
            <a:xfrm>
              <a:off x="4286248" y="3500438"/>
              <a:ext cx="447675" cy="4572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7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928794" y="500042"/>
            <a:ext cx="5572164" cy="55782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7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1214414" y="428604"/>
            <a:ext cx="6929486" cy="2124140"/>
            <a:chOff x="1214414" y="428604"/>
            <a:chExt cx="6929486" cy="2124140"/>
          </a:xfrm>
        </p:grpSpPr>
        <p:pic>
          <p:nvPicPr>
            <p:cNvPr id="4" name="Picture 2" descr="كتاب رياضيات سادس ف1 مطور_Page_132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1214414" y="428604"/>
              <a:ext cx="6929486" cy="207170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grpSp>
          <p:nvGrpSpPr>
            <p:cNvPr id="8" name="Group 7"/>
            <p:cNvGrpSpPr/>
            <p:nvPr/>
          </p:nvGrpSpPr>
          <p:grpSpPr>
            <a:xfrm>
              <a:off x="1357290" y="1071546"/>
              <a:ext cx="5975350" cy="1481198"/>
              <a:chOff x="3643306" y="1214422"/>
              <a:chExt cx="5975350" cy="1481198"/>
            </a:xfrm>
          </p:grpSpPr>
          <p:sp>
            <p:nvSpPr>
              <p:cNvPr id="9" name="Line 26"/>
              <p:cNvSpPr>
                <a:spLocks noChangeShapeType="1"/>
              </p:cNvSpPr>
              <p:nvPr/>
            </p:nvSpPr>
            <p:spPr bwMode="auto">
              <a:xfrm flipH="1">
                <a:off x="3975086" y="1643050"/>
                <a:ext cx="304800" cy="1587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ar-EG" sz="20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10" name="Group 63"/>
              <p:cNvGrpSpPr/>
              <p:nvPr/>
            </p:nvGrpSpPr>
            <p:grpSpPr>
              <a:xfrm>
                <a:off x="3643306" y="1214422"/>
                <a:ext cx="5975350" cy="1481198"/>
                <a:chOff x="395288" y="1555750"/>
                <a:chExt cx="5975350" cy="1481198"/>
              </a:xfrm>
            </p:grpSpPr>
            <p:sp>
              <p:nvSpPr>
                <p:cNvPr id="11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5724525" y="1557338"/>
                  <a:ext cx="590550" cy="4001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rtl="0"/>
                  <a:r>
                    <a:rPr lang="ar-SA" sz="2000" b="1">
                      <a:solidFill>
                        <a:srgbClr val="C00000"/>
                      </a:solidFill>
                      <a:latin typeface="Arial" pitchFamily="34" charset="0"/>
                      <a:cs typeface="Arial" pitchFamily="34" charset="0"/>
                    </a:rPr>
                    <a:t>3</a:t>
                  </a:r>
                  <a:endParaRPr lang="en-US" sz="2000" b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2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5724525" y="1846263"/>
                  <a:ext cx="646113" cy="4001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rtl="0"/>
                  <a:r>
                    <a:rPr lang="ar-SA" sz="2000" b="1">
                      <a:solidFill>
                        <a:srgbClr val="C00000"/>
                      </a:solidFill>
                      <a:latin typeface="Arial" pitchFamily="34" charset="0"/>
                      <a:cs typeface="Arial" pitchFamily="34" charset="0"/>
                    </a:rPr>
                    <a:t>10</a:t>
                  </a:r>
                  <a:endParaRPr lang="en-US" sz="2000" b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3" name="Line 14"/>
                <p:cNvSpPr>
                  <a:spLocks noChangeShapeType="1"/>
                </p:cNvSpPr>
                <p:nvPr/>
              </p:nvSpPr>
              <p:spPr bwMode="auto">
                <a:xfrm flipH="1">
                  <a:off x="5853113" y="1933575"/>
                  <a:ext cx="304800" cy="1588"/>
                </a:xfrm>
                <a:prstGeom prst="line">
                  <a:avLst/>
                </a:prstGeom>
                <a:noFill/>
                <a:ln w="28575">
                  <a:solidFill>
                    <a:srgbClr val="FF33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ar-EG" sz="2000" b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4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3994150" y="1555750"/>
                  <a:ext cx="590550" cy="4001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rtl="0"/>
                  <a:r>
                    <a:rPr lang="ar-SA" sz="2000" b="1">
                      <a:solidFill>
                        <a:srgbClr val="C00000"/>
                      </a:solidFill>
                      <a:latin typeface="Arial" pitchFamily="34" charset="0"/>
                      <a:cs typeface="Arial" pitchFamily="34" charset="0"/>
                    </a:rPr>
                    <a:t>7</a:t>
                  </a:r>
                  <a:endParaRPr lang="en-US" sz="2000" b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5" name="Text Box 17"/>
                <p:cNvSpPr txBox="1">
                  <a:spLocks noChangeArrowheads="1"/>
                </p:cNvSpPr>
                <p:nvPr/>
              </p:nvSpPr>
              <p:spPr bwMode="auto">
                <a:xfrm>
                  <a:off x="3995738" y="1844675"/>
                  <a:ext cx="576262" cy="4001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rtl="0"/>
                  <a:r>
                    <a:rPr lang="ar-SA" sz="2000" b="1">
                      <a:solidFill>
                        <a:srgbClr val="C00000"/>
                      </a:solidFill>
                      <a:latin typeface="Arial" pitchFamily="34" charset="0"/>
                      <a:cs typeface="Arial" pitchFamily="34" charset="0"/>
                    </a:rPr>
                    <a:t>10</a:t>
                  </a:r>
                  <a:endParaRPr lang="en-US" sz="2000" b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6" name="Line 18"/>
                <p:cNvSpPr>
                  <a:spLocks noChangeShapeType="1"/>
                </p:cNvSpPr>
                <p:nvPr/>
              </p:nvSpPr>
              <p:spPr bwMode="auto">
                <a:xfrm flipH="1">
                  <a:off x="4122738" y="1931988"/>
                  <a:ext cx="304800" cy="1587"/>
                </a:xfrm>
                <a:prstGeom prst="line">
                  <a:avLst/>
                </a:prstGeom>
                <a:noFill/>
                <a:ln w="28575">
                  <a:solidFill>
                    <a:srgbClr val="FF33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ar-EG" sz="2000" b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7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2266950" y="1557338"/>
                  <a:ext cx="590550" cy="4001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rtl="0"/>
                  <a:r>
                    <a:rPr lang="ar-SA" sz="2000" b="1">
                      <a:solidFill>
                        <a:srgbClr val="C00000"/>
                      </a:solidFill>
                      <a:latin typeface="Arial" pitchFamily="34" charset="0"/>
                      <a:cs typeface="Arial" pitchFamily="34" charset="0"/>
                    </a:rPr>
                    <a:t>13</a:t>
                  </a:r>
                  <a:endParaRPr lang="en-US" sz="2000" b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8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2268538" y="1846263"/>
                  <a:ext cx="574675" cy="4001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rtl="0"/>
                  <a:r>
                    <a:rPr lang="ar-SA" sz="2000" b="1">
                      <a:solidFill>
                        <a:srgbClr val="C00000"/>
                      </a:solidFill>
                      <a:latin typeface="Arial" pitchFamily="34" charset="0"/>
                      <a:cs typeface="Arial" pitchFamily="34" charset="0"/>
                    </a:rPr>
                    <a:t>20</a:t>
                  </a:r>
                  <a:endParaRPr lang="en-US" sz="2000" b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9" name="Line 22"/>
                <p:cNvSpPr>
                  <a:spLocks noChangeShapeType="1"/>
                </p:cNvSpPr>
                <p:nvPr/>
              </p:nvSpPr>
              <p:spPr bwMode="auto">
                <a:xfrm flipH="1">
                  <a:off x="2395538" y="1933575"/>
                  <a:ext cx="304800" cy="1588"/>
                </a:xfrm>
                <a:prstGeom prst="line">
                  <a:avLst/>
                </a:prstGeom>
                <a:noFill/>
                <a:ln w="28575">
                  <a:solidFill>
                    <a:srgbClr val="FF33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ar-EG" sz="2000" b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0" name="Text Box 24"/>
                <p:cNvSpPr txBox="1">
                  <a:spLocks noChangeArrowheads="1"/>
                </p:cNvSpPr>
                <p:nvPr/>
              </p:nvSpPr>
              <p:spPr bwMode="auto">
                <a:xfrm>
                  <a:off x="611188" y="1577975"/>
                  <a:ext cx="590550" cy="4001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rtl="0"/>
                  <a:r>
                    <a:rPr lang="ar-SA" sz="2000" b="1" dirty="0">
                      <a:solidFill>
                        <a:srgbClr val="C00000"/>
                      </a:solidFill>
                      <a:latin typeface="Arial" pitchFamily="34" charset="0"/>
                      <a:cs typeface="Arial" pitchFamily="34" charset="0"/>
                    </a:rPr>
                    <a:t>41</a:t>
                  </a:r>
                  <a:endParaRPr lang="en-US" sz="2000" b="1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1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611188" y="1866900"/>
                  <a:ext cx="576262" cy="4001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rtl="0"/>
                  <a:r>
                    <a:rPr lang="ar-SA" sz="2000" b="1" dirty="0">
                      <a:solidFill>
                        <a:srgbClr val="C00000"/>
                      </a:solidFill>
                      <a:latin typeface="Arial" pitchFamily="34" charset="0"/>
                      <a:cs typeface="Arial" pitchFamily="34" charset="0"/>
                    </a:rPr>
                    <a:t>50</a:t>
                  </a:r>
                  <a:endParaRPr lang="en-US" sz="2000" b="1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" name="Text Box 28"/>
                <p:cNvSpPr txBox="1">
                  <a:spLocks noChangeArrowheads="1"/>
                </p:cNvSpPr>
                <p:nvPr/>
              </p:nvSpPr>
              <p:spPr bwMode="auto">
                <a:xfrm>
                  <a:off x="5508625" y="2297113"/>
                  <a:ext cx="590550" cy="4001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rtl="0"/>
                  <a:r>
                    <a:rPr lang="ar-SA" sz="2000" b="1">
                      <a:solidFill>
                        <a:srgbClr val="C00000"/>
                      </a:solidFill>
                      <a:latin typeface="Arial" pitchFamily="34" charset="0"/>
                      <a:cs typeface="Arial" pitchFamily="34" charset="0"/>
                    </a:rPr>
                    <a:t>7</a:t>
                  </a:r>
                  <a:endParaRPr lang="en-US" sz="2000" b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4" name="Text Box 29"/>
                <p:cNvSpPr txBox="1">
                  <a:spLocks noChangeArrowheads="1"/>
                </p:cNvSpPr>
                <p:nvPr/>
              </p:nvSpPr>
              <p:spPr bwMode="auto">
                <a:xfrm>
                  <a:off x="5508625" y="2586038"/>
                  <a:ext cx="576263" cy="4001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rtl="0"/>
                  <a:r>
                    <a:rPr lang="ar-SA" sz="2000" b="1">
                      <a:solidFill>
                        <a:srgbClr val="C00000"/>
                      </a:solidFill>
                      <a:latin typeface="Arial" pitchFamily="34" charset="0"/>
                      <a:cs typeface="Arial" pitchFamily="34" charset="0"/>
                    </a:rPr>
                    <a:t>8</a:t>
                  </a:r>
                  <a:endParaRPr lang="en-US" sz="2000" b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5" name="Line 30"/>
                <p:cNvSpPr>
                  <a:spLocks noChangeShapeType="1"/>
                </p:cNvSpPr>
                <p:nvPr/>
              </p:nvSpPr>
              <p:spPr bwMode="auto">
                <a:xfrm flipH="1">
                  <a:off x="5637213" y="2673350"/>
                  <a:ext cx="304800" cy="1588"/>
                </a:xfrm>
                <a:prstGeom prst="line">
                  <a:avLst/>
                </a:prstGeom>
                <a:noFill/>
                <a:ln w="28575">
                  <a:solidFill>
                    <a:srgbClr val="FF33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ar-EG" sz="2000" b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6" name="Text Box 32"/>
                <p:cNvSpPr txBox="1">
                  <a:spLocks noChangeArrowheads="1"/>
                </p:cNvSpPr>
                <p:nvPr/>
              </p:nvSpPr>
              <p:spPr bwMode="auto">
                <a:xfrm>
                  <a:off x="3851275" y="2297113"/>
                  <a:ext cx="590550" cy="4001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rtl="0"/>
                  <a:r>
                    <a:rPr lang="ar-SA" sz="2000" b="1">
                      <a:solidFill>
                        <a:srgbClr val="C00000"/>
                      </a:solidFill>
                      <a:latin typeface="Arial" pitchFamily="34" charset="0"/>
                      <a:cs typeface="Arial" pitchFamily="34" charset="0"/>
                    </a:rPr>
                    <a:t>17</a:t>
                  </a:r>
                  <a:endParaRPr lang="en-US" sz="2000" b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7" name="Text Box 33"/>
                <p:cNvSpPr txBox="1">
                  <a:spLocks noChangeArrowheads="1"/>
                </p:cNvSpPr>
                <p:nvPr/>
              </p:nvSpPr>
              <p:spPr bwMode="auto">
                <a:xfrm>
                  <a:off x="3851275" y="2586038"/>
                  <a:ext cx="576263" cy="4001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rtl="0"/>
                  <a:r>
                    <a:rPr lang="ar-SA" sz="2000" b="1">
                      <a:solidFill>
                        <a:srgbClr val="C00000"/>
                      </a:solidFill>
                      <a:latin typeface="Arial" pitchFamily="34" charset="0"/>
                      <a:cs typeface="Arial" pitchFamily="34" charset="0"/>
                    </a:rPr>
                    <a:t>40</a:t>
                  </a:r>
                  <a:endParaRPr lang="en-US" sz="2000" b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8" name="Line 34"/>
                <p:cNvSpPr>
                  <a:spLocks noChangeShapeType="1"/>
                </p:cNvSpPr>
                <p:nvPr/>
              </p:nvSpPr>
              <p:spPr bwMode="auto">
                <a:xfrm flipH="1">
                  <a:off x="3979863" y="2673350"/>
                  <a:ext cx="304800" cy="1588"/>
                </a:xfrm>
                <a:prstGeom prst="line">
                  <a:avLst/>
                </a:prstGeom>
                <a:noFill/>
                <a:ln w="28575">
                  <a:solidFill>
                    <a:srgbClr val="FF33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ar-EG" sz="2000" b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0" name="Text Box 44"/>
                <p:cNvSpPr txBox="1">
                  <a:spLocks noChangeArrowheads="1"/>
                </p:cNvSpPr>
                <p:nvPr/>
              </p:nvSpPr>
              <p:spPr bwMode="auto">
                <a:xfrm>
                  <a:off x="2181225" y="2349500"/>
                  <a:ext cx="590550" cy="4001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rtl="0"/>
                  <a:r>
                    <a:rPr lang="ar-SA" sz="2000" b="1">
                      <a:solidFill>
                        <a:srgbClr val="C00000"/>
                      </a:solidFill>
                      <a:latin typeface="Arial" pitchFamily="34" charset="0"/>
                      <a:cs typeface="Arial" pitchFamily="34" charset="0"/>
                    </a:rPr>
                    <a:t>9</a:t>
                  </a:r>
                  <a:endParaRPr lang="en-US" sz="2000" b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1" name="Text Box 45"/>
                <p:cNvSpPr txBox="1">
                  <a:spLocks noChangeArrowheads="1"/>
                </p:cNvSpPr>
                <p:nvPr/>
              </p:nvSpPr>
              <p:spPr bwMode="auto">
                <a:xfrm>
                  <a:off x="2124075" y="2636838"/>
                  <a:ext cx="719138" cy="4001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rtl="0"/>
                  <a:r>
                    <a:rPr lang="ar-SA" sz="2000" b="1">
                      <a:solidFill>
                        <a:srgbClr val="C00000"/>
                      </a:solidFill>
                      <a:latin typeface="Arial" pitchFamily="34" charset="0"/>
                      <a:cs typeface="Arial" pitchFamily="34" charset="0"/>
                    </a:rPr>
                    <a:t>500</a:t>
                  </a:r>
                  <a:endParaRPr lang="en-US" sz="2000" b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2" name="Line 46"/>
                <p:cNvSpPr>
                  <a:spLocks noChangeShapeType="1"/>
                </p:cNvSpPr>
                <p:nvPr/>
              </p:nvSpPr>
              <p:spPr bwMode="auto">
                <a:xfrm flipH="1" flipV="1">
                  <a:off x="2268538" y="2708275"/>
                  <a:ext cx="431800" cy="0"/>
                </a:xfrm>
                <a:prstGeom prst="line">
                  <a:avLst/>
                </a:prstGeom>
                <a:noFill/>
                <a:ln w="28575">
                  <a:solidFill>
                    <a:srgbClr val="FF33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ar-EG" sz="2000" b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3" name="Text Box 49"/>
                <p:cNvSpPr txBox="1">
                  <a:spLocks noChangeArrowheads="1"/>
                </p:cNvSpPr>
                <p:nvPr/>
              </p:nvSpPr>
              <p:spPr bwMode="auto">
                <a:xfrm>
                  <a:off x="468313" y="2349500"/>
                  <a:ext cx="590550" cy="4001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rtl="0"/>
                  <a:r>
                    <a:rPr lang="ar-SA" sz="2000" b="1">
                      <a:solidFill>
                        <a:srgbClr val="C00000"/>
                      </a:solidFill>
                      <a:latin typeface="Arial" pitchFamily="34" charset="0"/>
                      <a:cs typeface="Arial" pitchFamily="34" charset="0"/>
                    </a:rPr>
                    <a:t>1</a:t>
                  </a:r>
                  <a:endParaRPr lang="en-US" sz="2000" b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4" name="Text Box 50"/>
                <p:cNvSpPr txBox="1">
                  <a:spLocks noChangeArrowheads="1"/>
                </p:cNvSpPr>
                <p:nvPr/>
              </p:nvSpPr>
              <p:spPr bwMode="auto">
                <a:xfrm>
                  <a:off x="395288" y="2636838"/>
                  <a:ext cx="719137" cy="4001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rtl="0"/>
                  <a:r>
                    <a:rPr lang="ar-SA" sz="2000" b="1">
                      <a:solidFill>
                        <a:srgbClr val="C00000"/>
                      </a:solidFill>
                      <a:latin typeface="Arial" pitchFamily="34" charset="0"/>
                      <a:cs typeface="Arial" pitchFamily="34" charset="0"/>
                    </a:rPr>
                    <a:t>250</a:t>
                  </a:r>
                  <a:endParaRPr lang="en-US" sz="2000" b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5" name="Line 51"/>
                <p:cNvSpPr>
                  <a:spLocks noChangeShapeType="1"/>
                </p:cNvSpPr>
                <p:nvPr/>
              </p:nvSpPr>
              <p:spPr bwMode="auto">
                <a:xfrm flipH="1">
                  <a:off x="539750" y="2708275"/>
                  <a:ext cx="431800" cy="0"/>
                </a:xfrm>
                <a:prstGeom prst="line">
                  <a:avLst/>
                </a:prstGeom>
                <a:noFill/>
                <a:ln w="28575">
                  <a:solidFill>
                    <a:srgbClr val="FF33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ar-EG" sz="2000" b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</p:grpSp>
      </p:grpSp>
      <p:grpSp>
        <p:nvGrpSpPr>
          <p:cNvPr id="43" name="Group 42"/>
          <p:cNvGrpSpPr/>
          <p:nvPr/>
        </p:nvGrpSpPr>
        <p:grpSpPr>
          <a:xfrm>
            <a:off x="1285852" y="2643182"/>
            <a:ext cx="6929486" cy="1214446"/>
            <a:chOff x="1357290" y="3571876"/>
            <a:chExt cx="6929486" cy="1214446"/>
          </a:xfrm>
        </p:grpSpPr>
        <p:pic>
          <p:nvPicPr>
            <p:cNvPr id="5" name="Picture 2" descr="كتاب رياضيات سادس ف1 مطور_Page_132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1357290" y="3571876"/>
              <a:ext cx="6929486" cy="114300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grpSp>
          <p:nvGrpSpPr>
            <p:cNvPr id="38" name="Group 37"/>
            <p:cNvGrpSpPr/>
            <p:nvPr/>
          </p:nvGrpSpPr>
          <p:grpSpPr>
            <a:xfrm>
              <a:off x="2071670" y="4083000"/>
              <a:ext cx="1165225" cy="703322"/>
              <a:chOff x="1187450" y="3513082"/>
              <a:chExt cx="1165225" cy="703322"/>
            </a:xfrm>
          </p:grpSpPr>
          <p:sp>
            <p:nvSpPr>
              <p:cNvPr id="39" name="Text Box 58"/>
              <p:cNvSpPr txBox="1">
                <a:spLocks noChangeArrowheads="1"/>
              </p:cNvSpPr>
              <p:nvPr/>
            </p:nvSpPr>
            <p:spPr bwMode="auto">
              <a:xfrm>
                <a:off x="1762125" y="3513082"/>
                <a:ext cx="590550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rtl="0"/>
                <a:r>
                  <a:rPr lang="ar-SA" sz="2000" b="1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16</a:t>
                </a:r>
                <a:endParaRPr lang="en-US" sz="20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" name="Text Box 59"/>
              <p:cNvSpPr txBox="1">
                <a:spLocks noChangeArrowheads="1"/>
              </p:cNvSpPr>
              <p:nvPr/>
            </p:nvSpPr>
            <p:spPr bwMode="auto">
              <a:xfrm>
                <a:off x="1835150" y="3816294"/>
                <a:ext cx="5048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rtl="0"/>
                <a:r>
                  <a:rPr lang="ar-SA" sz="2000" b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25</a:t>
                </a:r>
                <a:endParaRPr lang="en-US" sz="20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1" name="Line 60"/>
              <p:cNvSpPr>
                <a:spLocks noChangeShapeType="1"/>
              </p:cNvSpPr>
              <p:nvPr/>
            </p:nvSpPr>
            <p:spPr bwMode="auto">
              <a:xfrm flipH="1">
                <a:off x="1890713" y="3873444"/>
                <a:ext cx="449262" cy="17463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ar-EG" sz="20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2" name="Text Box 61"/>
              <p:cNvSpPr txBox="1">
                <a:spLocks noChangeArrowheads="1"/>
              </p:cNvSpPr>
              <p:nvPr/>
            </p:nvSpPr>
            <p:spPr bwMode="auto">
              <a:xfrm>
                <a:off x="1187450" y="3730569"/>
                <a:ext cx="7207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rtl="0"/>
                <a:r>
                  <a:rPr lang="ar-SA" sz="2000" b="1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نقطة</a:t>
                </a:r>
                <a:endParaRPr lang="en-US" sz="20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50" name="Group 49"/>
          <p:cNvGrpSpPr/>
          <p:nvPr/>
        </p:nvGrpSpPr>
        <p:grpSpPr>
          <a:xfrm>
            <a:off x="1357290" y="4357694"/>
            <a:ext cx="6929486" cy="1112891"/>
            <a:chOff x="1357290" y="4357694"/>
            <a:chExt cx="6929486" cy="1112891"/>
          </a:xfrm>
        </p:grpSpPr>
        <p:pic>
          <p:nvPicPr>
            <p:cNvPr id="44" name="Picture 2" descr="كتاب رياضيات سادس ف1 مطور_Page_132"/>
            <p:cNvPicPr>
              <a:picLocks noChangeAspect="1" noChangeArrowheads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 bwMode="auto">
            <a:xfrm>
              <a:off x="1357290" y="4357694"/>
              <a:ext cx="6929486" cy="100013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grpSp>
          <p:nvGrpSpPr>
            <p:cNvPr id="45" name="Group 44"/>
            <p:cNvGrpSpPr/>
            <p:nvPr/>
          </p:nvGrpSpPr>
          <p:grpSpPr>
            <a:xfrm>
              <a:off x="2987675" y="4767263"/>
              <a:ext cx="1093788" cy="703322"/>
              <a:chOff x="2987675" y="4767263"/>
              <a:chExt cx="1093788" cy="703322"/>
            </a:xfrm>
          </p:grpSpPr>
          <p:sp>
            <p:nvSpPr>
              <p:cNvPr id="46" name="Text Box 62"/>
              <p:cNvSpPr txBox="1">
                <a:spLocks noChangeArrowheads="1"/>
              </p:cNvSpPr>
              <p:nvPr/>
            </p:nvSpPr>
            <p:spPr bwMode="auto">
              <a:xfrm>
                <a:off x="3490913" y="4767263"/>
                <a:ext cx="590550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rtl="0"/>
                <a:r>
                  <a:rPr lang="ar-SA" sz="2000" b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17</a:t>
                </a:r>
                <a:endParaRPr lang="en-US" sz="20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7" name="Text Box 63"/>
              <p:cNvSpPr txBox="1">
                <a:spLocks noChangeArrowheads="1"/>
              </p:cNvSpPr>
              <p:nvPr/>
            </p:nvSpPr>
            <p:spPr bwMode="auto">
              <a:xfrm>
                <a:off x="3563938" y="5070475"/>
                <a:ext cx="5048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rtl="0"/>
                <a:r>
                  <a:rPr lang="ar-SA" sz="2000" b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20</a:t>
                </a:r>
                <a:endParaRPr lang="en-US" sz="20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8" name="Line 64"/>
              <p:cNvSpPr>
                <a:spLocks noChangeShapeType="1"/>
              </p:cNvSpPr>
              <p:nvPr/>
            </p:nvSpPr>
            <p:spPr bwMode="auto">
              <a:xfrm flipH="1">
                <a:off x="3619500" y="5127625"/>
                <a:ext cx="449263" cy="17463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ar-EG" sz="20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9" name="Text Box 65"/>
              <p:cNvSpPr txBox="1">
                <a:spLocks noChangeArrowheads="1"/>
              </p:cNvSpPr>
              <p:nvPr/>
            </p:nvSpPr>
            <p:spPr bwMode="auto">
              <a:xfrm>
                <a:off x="2987675" y="4941888"/>
                <a:ext cx="7207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rtl="0"/>
                <a:r>
                  <a:rPr lang="ar-SA" sz="2000" b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كلم</a:t>
                </a:r>
                <a:endParaRPr lang="en-US" sz="20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7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  <p:pic>
        <p:nvPicPr>
          <p:cNvPr id="7" name="Picture 2" descr="كتاب رياضيات سادس ف1 مطور_Page_13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928662" y="357166"/>
            <a:ext cx="6929486" cy="15001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8" name="Group 7"/>
          <p:cNvGrpSpPr/>
          <p:nvPr/>
        </p:nvGrpSpPr>
        <p:grpSpPr>
          <a:xfrm>
            <a:off x="750892" y="1122270"/>
            <a:ext cx="6392876" cy="735094"/>
            <a:chOff x="107950" y="5708650"/>
            <a:chExt cx="6392876" cy="735094"/>
          </a:xfrm>
        </p:grpSpPr>
        <p:grpSp>
          <p:nvGrpSpPr>
            <p:cNvPr id="9" name="Group 67"/>
            <p:cNvGrpSpPr/>
            <p:nvPr/>
          </p:nvGrpSpPr>
          <p:grpSpPr>
            <a:xfrm>
              <a:off x="5435600" y="5708650"/>
              <a:ext cx="1065226" cy="655698"/>
              <a:chOff x="5435600" y="5708650"/>
              <a:chExt cx="1065226" cy="655698"/>
            </a:xfrm>
          </p:grpSpPr>
          <p:sp>
            <p:nvSpPr>
              <p:cNvPr id="25" name="Text Box 66"/>
              <p:cNvSpPr txBox="1">
                <a:spLocks noChangeArrowheads="1"/>
              </p:cNvSpPr>
              <p:nvPr/>
            </p:nvSpPr>
            <p:spPr bwMode="auto">
              <a:xfrm>
                <a:off x="5910276" y="5708650"/>
                <a:ext cx="590550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rtl="0"/>
                <a:r>
                  <a:rPr lang="ar-SA" sz="2000" b="1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1</a:t>
                </a:r>
                <a:endParaRPr lang="en-US" sz="20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6" name="Text Box 67"/>
              <p:cNvSpPr txBox="1">
                <a:spLocks noChangeArrowheads="1"/>
              </p:cNvSpPr>
              <p:nvPr/>
            </p:nvSpPr>
            <p:spPr bwMode="auto">
              <a:xfrm>
                <a:off x="5853125" y="5964238"/>
                <a:ext cx="576263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rtl="0"/>
                <a:r>
                  <a:rPr lang="ar-SA" sz="2000" b="1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10</a:t>
                </a:r>
                <a:endParaRPr lang="en-US" sz="20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7" name="Line 68"/>
              <p:cNvSpPr>
                <a:spLocks noChangeShapeType="1"/>
              </p:cNvSpPr>
              <p:nvPr/>
            </p:nvSpPr>
            <p:spPr bwMode="auto">
              <a:xfrm flipH="1">
                <a:off x="5853113" y="6037263"/>
                <a:ext cx="304800" cy="1587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ar-EG" sz="20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8" name="Text Box 70"/>
              <p:cNvSpPr txBox="1">
                <a:spLocks noChangeArrowheads="1"/>
              </p:cNvSpPr>
              <p:nvPr/>
            </p:nvSpPr>
            <p:spPr bwMode="auto">
              <a:xfrm>
                <a:off x="5435600" y="5805488"/>
                <a:ext cx="5048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rtl="0"/>
                <a:r>
                  <a:rPr lang="ar-SA" sz="2000" b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12</a:t>
                </a:r>
                <a:endParaRPr lang="en-US" sz="20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0" name="Group 68"/>
            <p:cNvGrpSpPr/>
            <p:nvPr/>
          </p:nvGrpSpPr>
          <p:grpSpPr>
            <a:xfrm>
              <a:off x="3640135" y="5708650"/>
              <a:ext cx="1074741" cy="655698"/>
              <a:chOff x="3640135" y="5708650"/>
              <a:chExt cx="1074741" cy="655698"/>
            </a:xfrm>
          </p:grpSpPr>
          <p:sp>
            <p:nvSpPr>
              <p:cNvPr id="21" name="Text Box 71"/>
              <p:cNvSpPr txBox="1">
                <a:spLocks noChangeArrowheads="1"/>
              </p:cNvSpPr>
              <p:nvPr/>
            </p:nvSpPr>
            <p:spPr bwMode="auto">
              <a:xfrm>
                <a:off x="4052888" y="5708650"/>
                <a:ext cx="590550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rtl="0"/>
                <a:r>
                  <a:rPr lang="ar-SA" sz="2000" b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3</a:t>
                </a:r>
                <a:endParaRPr lang="en-US" sz="20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2" name="Text Box 72"/>
              <p:cNvSpPr txBox="1">
                <a:spLocks noChangeArrowheads="1"/>
              </p:cNvSpPr>
              <p:nvPr/>
            </p:nvSpPr>
            <p:spPr bwMode="auto">
              <a:xfrm>
                <a:off x="3994151" y="5964238"/>
                <a:ext cx="7207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rtl="0"/>
                <a:r>
                  <a:rPr lang="ar-SA" sz="2000" b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100</a:t>
                </a:r>
                <a:endParaRPr lang="en-US" sz="20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" name="Line 73"/>
              <p:cNvSpPr>
                <a:spLocks noChangeShapeType="1"/>
              </p:cNvSpPr>
              <p:nvPr/>
            </p:nvSpPr>
            <p:spPr bwMode="auto">
              <a:xfrm flipH="1">
                <a:off x="4052888" y="6037263"/>
                <a:ext cx="304800" cy="1587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ar-EG" sz="20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4" name="Text Box 75"/>
              <p:cNvSpPr txBox="1">
                <a:spLocks noChangeArrowheads="1"/>
              </p:cNvSpPr>
              <p:nvPr/>
            </p:nvSpPr>
            <p:spPr bwMode="auto">
              <a:xfrm>
                <a:off x="3640135" y="5829320"/>
                <a:ext cx="57467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rtl="0"/>
                <a:r>
                  <a:rPr lang="ar-SA" sz="2000" b="1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17</a:t>
                </a:r>
                <a:endParaRPr lang="en-US" sz="20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1" name="Group 69"/>
            <p:cNvGrpSpPr/>
            <p:nvPr/>
          </p:nvGrpSpPr>
          <p:grpSpPr>
            <a:xfrm>
              <a:off x="2066911" y="5708650"/>
              <a:ext cx="1081086" cy="735094"/>
              <a:chOff x="2066911" y="5708650"/>
              <a:chExt cx="1081086" cy="735094"/>
            </a:xfrm>
          </p:grpSpPr>
          <p:sp>
            <p:nvSpPr>
              <p:cNvPr id="17" name="Text Box 76"/>
              <p:cNvSpPr txBox="1">
                <a:spLocks noChangeArrowheads="1"/>
              </p:cNvSpPr>
              <p:nvPr/>
            </p:nvSpPr>
            <p:spPr bwMode="auto">
              <a:xfrm>
                <a:off x="2481252" y="5708650"/>
                <a:ext cx="590550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rtl="0"/>
                <a:r>
                  <a:rPr lang="ar-SA" sz="2000" b="1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24</a:t>
                </a:r>
                <a:endParaRPr lang="en-US" sz="20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" name="Text Box 77"/>
              <p:cNvSpPr txBox="1">
                <a:spLocks noChangeArrowheads="1"/>
              </p:cNvSpPr>
              <p:nvPr/>
            </p:nvSpPr>
            <p:spPr bwMode="auto">
              <a:xfrm>
                <a:off x="2428860" y="6043634"/>
                <a:ext cx="719137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rtl="0"/>
                <a:r>
                  <a:rPr lang="ar-SA" sz="2000" b="1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25</a:t>
                </a:r>
                <a:endParaRPr lang="en-US" sz="20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9" name="Line 78"/>
              <p:cNvSpPr>
                <a:spLocks noChangeShapeType="1"/>
              </p:cNvSpPr>
              <p:nvPr/>
            </p:nvSpPr>
            <p:spPr bwMode="auto">
              <a:xfrm flipH="1">
                <a:off x="2468563" y="6037263"/>
                <a:ext cx="304800" cy="1587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ar-EG" sz="20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0" name="Text Box 80"/>
              <p:cNvSpPr txBox="1">
                <a:spLocks noChangeArrowheads="1"/>
              </p:cNvSpPr>
              <p:nvPr/>
            </p:nvSpPr>
            <p:spPr bwMode="auto">
              <a:xfrm>
                <a:off x="2066911" y="5805488"/>
                <a:ext cx="5048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rtl="0"/>
                <a:r>
                  <a:rPr lang="ar-SA" sz="2000" b="1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42</a:t>
                </a:r>
                <a:endParaRPr lang="en-US" sz="20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2" name="Group 70"/>
            <p:cNvGrpSpPr/>
            <p:nvPr/>
          </p:nvGrpSpPr>
          <p:grpSpPr>
            <a:xfrm>
              <a:off x="107950" y="5734050"/>
              <a:ext cx="1327122" cy="709694"/>
              <a:chOff x="107950" y="5734050"/>
              <a:chExt cx="1327122" cy="709694"/>
            </a:xfrm>
          </p:grpSpPr>
          <p:sp>
            <p:nvSpPr>
              <p:cNvPr id="13" name="Text Box 81"/>
              <p:cNvSpPr txBox="1">
                <a:spLocks noChangeArrowheads="1"/>
              </p:cNvSpPr>
              <p:nvPr/>
            </p:nvSpPr>
            <p:spPr bwMode="auto">
              <a:xfrm>
                <a:off x="493689" y="5734050"/>
                <a:ext cx="792163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rtl="0"/>
                <a:r>
                  <a:rPr lang="ar-SA" sz="2000" b="1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121</a:t>
                </a:r>
                <a:endParaRPr lang="en-US" sz="20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" name="Text Box 82"/>
              <p:cNvSpPr txBox="1">
                <a:spLocks noChangeArrowheads="1"/>
              </p:cNvSpPr>
              <p:nvPr/>
            </p:nvSpPr>
            <p:spPr bwMode="auto">
              <a:xfrm>
                <a:off x="571472" y="6043634"/>
                <a:ext cx="863600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rtl="0"/>
                <a:r>
                  <a:rPr lang="ar-SA" sz="2000" b="1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200</a:t>
                </a:r>
                <a:endParaRPr lang="en-US" sz="20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5" name="Line 83"/>
              <p:cNvSpPr>
                <a:spLocks noChangeShapeType="1"/>
              </p:cNvSpPr>
              <p:nvPr/>
            </p:nvSpPr>
            <p:spPr bwMode="auto">
              <a:xfrm flipH="1" flipV="1">
                <a:off x="612775" y="6092825"/>
                <a:ext cx="431800" cy="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ar-EG" sz="20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6" name="Text Box 85"/>
              <p:cNvSpPr txBox="1">
                <a:spLocks noChangeArrowheads="1"/>
              </p:cNvSpPr>
              <p:nvPr/>
            </p:nvSpPr>
            <p:spPr bwMode="auto">
              <a:xfrm>
                <a:off x="107950" y="5826125"/>
                <a:ext cx="61277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l" rtl="0"/>
                <a:r>
                  <a:rPr lang="ar-SA" sz="2000" b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50</a:t>
                </a:r>
                <a:endParaRPr lang="en-US" sz="20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357422" y="2019325"/>
            <a:ext cx="4448175" cy="46243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071538" y="428604"/>
            <a:ext cx="7000924" cy="2538422"/>
            <a:chOff x="1071538" y="428604"/>
            <a:chExt cx="7000924" cy="2538422"/>
          </a:xfrm>
        </p:grpSpPr>
        <p:pic>
          <p:nvPicPr>
            <p:cNvPr id="623618" name="Picture 2" descr="كتاب رياضيات سادس ف1 مطور_Page_020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1118419" y="428604"/>
              <a:ext cx="6954043" cy="250033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3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5786446" y="714356"/>
              <a:ext cx="500066" cy="27145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4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3286116" y="642918"/>
              <a:ext cx="357190" cy="35719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5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4929190" y="1214422"/>
              <a:ext cx="2362206" cy="28575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101" name="Picture 5"/>
            <p:cNvPicPr>
              <a:picLocks noChangeAspect="1" noChangeArrowheads="1"/>
            </p:cNvPicPr>
            <p:nvPr/>
          </p:nvPicPr>
          <p:blipFill>
            <a:blip r:embed="rId6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1285852" y="1214422"/>
              <a:ext cx="3009900" cy="34288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102" name="Picture 6"/>
            <p:cNvPicPr>
              <a:picLocks noChangeAspect="1" noChangeArrowheads="1"/>
            </p:cNvPicPr>
            <p:nvPr/>
          </p:nvPicPr>
          <p:blipFill>
            <a:blip r:embed="rId7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1071538" y="1785926"/>
              <a:ext cx="904877" cy="28575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103" name="Picture 7"/>
            <p:cNvPicPr>
              <a:picLocks noChangeAspect="1" noChangeArrowheads="1"/>
            </p:cNvPicPr>
            <p:nvPr/>
          </p:nvPicPr>
          <p:blipFill>
            <a:blip r:embed="rId8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1357290" y="2214554"/>
              <a:ext cx="1095374" cy="27805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104" name="Picture 8"/>
            <p:cNvPicPr>
              <a:picLocks noChangeAspect="1" noChangeArrowheads="1"/>
            </p:cNvPicPr>
            <p:nvPr/>
          </p:nvPicPr>
          <p:blipFill>
            <a:blip r:embed="rId9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6500826" y="2643182"/>
              <a:ext cx="714377" cy="28575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105" name="Picture 9"/>
            <p:cNvPicPr>
              <a:picLocks noChangeAspect="1" noChangeArrowheads="1"/>
            </p:cNvPicPr>
            <p:nvPr/>
          </p:nvPicPr>
          <p:blipFill>
            <a:blip r:embed="rId10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4357686" y="2643182"/>
              <a:ext cx="714377" cy="28575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106" name="Picture 10"/>
            <p:cNvPicPr>
              <a:picLocks noChangeAspect="1" noChangeArrowheads="1"/>
            </p:cNvPicPr>
            <p:nvPr/>
          </p:nvPicPr>
          <p:blipFill>
            <a:blip r:embed="rId11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1785918" y="2643182"/>
              <a:ext cx="1000125" cy="32384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sp>
        <p:nvSpPr>
          <p:cNvPr id="13" name="Rectangle 27">
            <a:hlinkClick r:id="rId12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27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428860" y="585784"/>
            <a:ext cx="4219575" cy="23431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357422" y="3571876"/>
            <a:ext cx="4581525" cy="19145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7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  <p:sp>
        <p:nvSpPr>
          <p:cNvPr id="4" name="AutoShape 17">
            <a:hlinkClick r:id="rId3" action="ppaction://hlinksldjump"/>
          </p:cNvPr>
          <p:cNvSpPr>
            <a:spLocks noChangeArrowheads="1"/>
          </p:cNvSpPr>
          <p:nvPr/>
        </p:nvSpPr>
        <p:spPr bwMode="auto">
          <a:xfrm flipV="1">
            <a:off x="1538296" y="357166"/>
            <a:ext cx="6034100" cy="542925"/>
          </a:xfrm>
          <a:prstGeom prst="flowChartAlternateProcess">
            <a:avLst/>
          </a:prstGeom>
          <a:solidFill>
            <a:srgbClr val="DDC08B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10800000" wrap="none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SA" sz="3600" b="1" dirty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LW Cool Khaybar. " pitchFamily="2" charset="0"/>
                <a:cs typeface="AL-Hor" pitchFamily="2" charset="-78"/>
              </a:rPr>
              <a:t>4 ـ 8  كتابة الكسور الاعتيادية على صورة كسور عشرية </a:t>
            </a:r>
            <a:endParaRPr lang="en-US" sz="36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LW Cool Khaybar. " pitchFamily="2" charset="0"/>
              <a:cs typeface="AL-Hor" pitchFamily="2" charset="-78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071538" y="1071546"/>
            <a:ext cx="6643734" cy="1071570"/>
            <a:chOff x="1071538" y="1071546"/>
            <a:chExt cx="6643734" cy="1071570"/>
          </a:xfrm>
        </p:grpSpPr>
        <p:pic>
          <p:nvPicPr>
            <p:cNvPr id="598018" name="Picture 2" descr="كتاب رياضيات سادس ف1 مطور_Page_133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1071538" y="1071546"/>
              <a:ext cx="6643734" cy="107157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grpSp>
          <p:nvGrpSpPr>
            <p:cNvPr id="12" name="Group 11"/>
            <p:cNvGrpSpPr/>
            <p:nvPr/>
          </p:nvGrpSpPr>
          <p:grpSpPr>
            <a:xfrm>
              <a:off x="1285852" y="1643050"/>
              <a:ext cx="5515008" cy="457195"/>
              <a:chOff x="1285852" y="1643050"/>
              <a:chExt cx="5515008" cy="457195"/>
            </a:xfrm>
          </p:grpSpPr>
          <p:pic>
            <p:nvPicPr>
              <p:cNvPr id="11266" name="Picture 2"/>
              <p:cNvPicPr>
                <a:picLocks noChangeAspect="1" noChangeArrowheads="1"/>
              </p:cNvPicPr>
              <p:nvPr/>
            </p:nvPicPr>
            <p:blipFill>
              <a:blip r:embed="rId5" cstate="email">
                <a:lum bright="-10000" contrast="30000"/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/>
              </a:stretch>
            </p:blipFill>
            <p:spPr bwMode="auto">
              <a:xfrm>
                <a:off x="6000760" y="1714488"/>
                <a:ext cx="800100" cy="385757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11267" name="Picture 3"/>
              <p:cNvPicPr>
                <a:picLocks noChangeAspect="1" noChangeArrowheads="1"/>
              </p:cNvPicPr>
              <p:nvPr/>
            </p:nvPicPr>
            <p:blipFill>
              <a:blip r:embed="rId6" cstate="email">
                <a:lum bright="-10000" contrast="30000"/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/>
              </a:stretch>
            </p:blipFill>
            <p:spPr bwMode="auto">
              <a:xfrm>
                <a:off x="3643306" y="1714488"/>
                <a:ext cx="800100" cy="285752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11268" name="Picture 4"/>
              <p:cNvPicPr>
                <a:picLocks noChangeAspect="1" noChangeArrowheads="1"/>
              </p:cNvPicPr>
              <p:nvPr/>
            </p:nvPicPr>
            <p:blipFill>
              <a:blip r:embed="rId7" cstate="email">
                <a:lum bright="-10000" contrast="30000"/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/>
              </a:stretch>
            </p:blipFill>
            <p:spPr bwMode="auto">
              <a:xfrm>
                <a:off x="1285852" y="1643050"/>
                <a:ext cx="800100" cy="385757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</p:grpSp>
      </p:grpSp>
      <p:grpSp>
        <p:nvGrpSpPr>
          <p:cNvPr id="14" name="Group 13"/>
          <p:cNvGrpSpPr/>
          <p:nvPr/>
        </p:nvGrpSpPr>
        <p:grpSpPr>
          <a:xfrm>
            <a:off x="1643042" y="2500306"/>
            <a:ext cx="6000792" cy="1042987"/>
            <a:chOff x="1643042" y="2500306"/>
            <a:chExt cx="6000792" cy="1042987"/>
          </a:xfrm>
        </p:grpSpPr>
        <p:pic>
          <p:nvPicPr>
            <p:cNvPr id="5" name="Picture 2" descr="كتاب رياضيات سادس ف1 مطور_Page_134"/>
            <p:cNvPicPr>
              <a:picLocks noChangeAspect="1" noChangeArrowheads="1"/>
            </p:cNvPicPr>
            <p:nvPr/>
          </p:nvPicPr>
          <p:blipFill>
            <a:blip r:embed="rId8" cstate="email"/>
            <a:srcRect/>
            <a:stretch>
              <a:fillRect/>
            </a:stretch>
          </p:blipFill>
          <p:spPr bwMode="auto">
            <a:xfrm>
              <a:off x="1643042" y="2500306"/>
              <a:ext cx="6000792" cy="100013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grpSp>
          <p:nvGrpSpPr>
            <p:cNvPr id="13" name="Group 12"/>
            <p:cNvGrpSpPr/>
            <p:nvPr/>
          </p:nvGrpSpPr>
          <p:grpSpPr>
            <a:xfrm>
              <a:off x="1714480" y="3143248"/>
              <a:ext cx="5053043" cy="400045"/>
              <a:chOff x="1714480" y="3143248"/>
              <a:chExt cx="5053043" cy="400045"/>
            </a:xfrm>
          </p:grpSpPr>
          <p:pic>
            <p:nvPicPr>
              <p:cNvPr id="11269" name="Picture 5"/>
              <p:cNvPicPr>
                <a:picLocks noChangeAspect="1" noChangeArrowheads="1"/>
              </p:cNvPicPr>
              <p:nvPr/>
            </p:nvPicPr>
            <p:blipFill>
              <a:blip r:embed="rId9" cstate="email">
                <a:lum bright="-10000" contrast="30000"/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/>
              </a:stretch>
            </p:blipFill>
            <p:spPr bwMode="auto">
              <a:xfrm>
                <a:off x="6072198" y="3143248"/>
                <a:ext cx="695325" cy="328606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11270" name="Picture 6"/>
              <p:cNvPicPr>
                <a:picLocks noChangeAspect="1" noChangeArrowheads="1"/>
              </p:cNvPicPr>
              <p:nvPr/>
            </p:nvPicPr>
            <p:blipFill>
              <a:blip r:embed="rId10" cstate="email">
                <a:lum bright="-10000" contrast="30000"/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/>
              </a:stretch>
            </p:blipFill>
            <p:spPr bwMode="auto">
              <a:xfrm>
                <a:off x="3714744" y="3214686"/>
                <a:ext cx="695325" cy="285752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11271" name="Picture 7"/>
              <p:cNvPicPr>
                <a:picLocks noChangeAspect="1" noChangeArrowheads="1"/>
              </p:cNvPicPr>
              <p:nvPr/>
            </p:nvPicPr>
            <p:blipFill>
              <a:blip r:embed="rId11" cstate="email">
                <a:lum bright="-10000" contrast="30000"/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/>
              </a:stretch>
            </p:blipFill>
            <p:spPr bwMode="auto">
              <a:xfrm>
                <a:off x="1714480" y="3143248"/>
                <a:ext cx="695325" cy="400045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7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536754" y="285728"/>
            <a:ext cx="4088131" cy="50006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57158" y="500042"/>
            <a:ext cx="3895725" cy="12096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57158" y="2143116"/>
            <a:ext cx="3853429" cy="35719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7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643438" y="571480"/>
            <a:ext cx="4181475" cy="12287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14282" y="1142984"/>
            <a:ext cx="4200525" cy="14001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643438" y="2643182"/>
            <a:ext cx="4143375" cy="20669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14282" y="3643314"/>
            <a:ext cx="4210050" cy="15430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7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429124" y="500042"/>
            <a:ext cx="4143375" cy="41814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28596" y="500042"/>
            <a:ext cx="3781422" cy="20019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28596" y="2786058"/>
            <a:ext cx="3876675" cy="12001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500035" y="4143381"/>
            <a:ext cx="3857652" cy="12093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7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072066" y="571480"/>
            <a:ext cx="3667125" cy="12382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57158" y="500042"/>
            <a:ext cx="4181475" cy="30099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196" name="AutoShape 4">
            <a:hlinkClick r:id="rId2" action="ppaction://hlinksldjump"/>
          </p:cNvPr>
          <p:cNvSpPr>
            <a:spLocks noChangeArrowheads="1"/>
          </p:cNvSpPr>
          <p:nvPr/>
        </p:nvSpPr>
        <p:spPr bwMode="auto">
          <a:xfrm flipV="1">
            <a:off x="2484438" y="2143116"/>
            <a:ext cx="6335712" cy="542925"/>
          </a:xfrm>
          <a:prstGeom prst="flowChartAlternateProcess">
            <a:avLst/>
          </a:prstGeom>
          <a:solidFill>
            <a:srgbClr val="DDC08B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10800000" wrap="none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r"/>
            <a:r>
              <a:rPr lang="ar-SA" sz="4400" b="1" dirty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LW Cool Khaybar. " pitchFamily="2" charset="0"/>
                <a:cs typeface="AL-Hor" pitchFamily="2" charset="-78"/>
              </a:rPr>
              <a:t>5 ـ 1  الطول في النظام </a:t>
            </a:r>
            <a:r>
              <a:rPr lang="ar-EG" sz="44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LW Cool Khaybar. " pitchFamily="2" charset="0"/>
                <a:cs typeface="AL-Hor" pitchFamily="2" charset="-78"/>
              </a:rPr>
              <a:t>ا</a:t>
            </a:r>
            <a:r>
              <a:rPr lang="ar-SA" sz="44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LW Cool Khaybar. " pitchFamily="2" charset="0"/>
                <a:cs typeface="AL-Hor" pitchFamily="2" charset="-78"/>
              </a:rPr>
              <a:t>لمتري</a:t>
            </a:r>
            <a:endParaRPr lang="en-US" sz="44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LW Cool Khaybar. " pitchFamily="2" charset="0"/>
              <a:cs typeface="AL-Hor" pitchFamily="2" charset="-78"/>
            </a:endParaRPr>
          </a:p>
        </p:txBody>
      </p:sp>
      <p:sp>
        <p:nvSpPr>
          <p:cNvPr id="648197" name="AutoShap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 flipV="1">
            <a:off x="2484438" y="2724141"/>
            <a:ext cx="6335712" cy="539750"/>
          </a:xfrm>
          <a:prstGeom prst="flowChartAlternateProcess">
            <a:avLst/>
          </a:prstGeom>
          <a:solidFill>
            <a:srgbClr val="DDC08B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10800000" wrap="none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r"/>
            <a:r>
              <a:rPr lang="ar-SA" sz="4400" b="1" dirty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LW Cool Khaybar. " pitchFamily="2" charset="0"/>
                <a:cs typeface="AL-Hor" pitchFamily="2" charset="-78"/>
              </a:rPr>
              <a:t>5 ـ 2  الكتلة والسعة في النظام المتري</a:t>
            </a:r>
            <a:endParaRPr lang="en-US" sz="44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LW Cool Khaybar. " pitchFamily="2" charset="0"/>
              <a:cs typeface="AL-Hor" pitchFamily="2" charset="-78"/>
            </a:endParaRPr>
          </a:p>
        </p:txBody>
      </p:sp>
      <p:sp>
        <p:nvSpPr>
          <p:cNvPr id="648200" name="Rectangle 8"/>
          <p:cNvSpPr>
            <a:spLocks noChangeArrowheads="1"/>
          </p:cNvSpPr>
          <p:nvPr/>
        </p:nvSpPr>
        <p:spPr bwMode="auto">
          <a:xfrm>
            <a:off x="179388" y="1844675"/>
            <a:ext cx="2089150" cy="2808288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SA" sz="4400" b="1" dirty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  <a:cs typeface="AL-Hor" pitchFamily="2" charset="-78"/>
              </a:rPr>
              <a:t> القياس</a:t>
            </a:r>
          </a:p>
          <a:p>
            <a:pPr algn="ctr"/>
            <a:r>
              <a:rPr lang="ar-SA" sz="4400" b="1" dirty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  <a:cs typeface="AL-Hor" pitchFamily="2" charset="-78"/>
              </a:rPr>
              <a:t>الطول</a:t>
            </a:r>
          </a:p>
          <a:p>
            <a:pPr algn="ctr"/>
            <a:r>
              <a:rPr lang="ar-SA" sz="4400" b="1" dirty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  <a:cs typeface="AL-Hor" pitchFamily="2" charset="-78"/>
              </a:rPr>
              <a:t>والسعة</a:t>
            </a:r>
          </a:p>
          <a:p>
            <a:pPr algn="ctr"/>
            <a:r>
              <a:rPr lang="ar-SA" sz="4400" b="1" dirty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  <a:cs typeface="AL-Hor" pitchFamily="2" charset="-78"/>
              </a:rPr>
              <a:t>والكتلة</a:t>
            </a:r>
            <a:endParaRPr lang="en-US" sz="44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+mn-lt"/>
              <a:cs typeface="AL-Hor" pitchFamily="2" charset="-78"/>
            </a:endParaRPr>
          </a:p>
        </p:txBody>
      </p:sp>
      <p:sp>
        <p:nvSpPr>
          <p:cNvPr id="648204" name="AutoShape 12">
            <a:hlinkClick r:id="rId4" action="ppaction://hlinksldjump"/>
          </p:cNvPr>
          <p:cNvSpPr>
            <a:spLocks noChangeArrowheads="1"/>
          </p:cNvSpPr>
          <p:nvPr/>
        </p:nvSpPr>
        <p:spPr bwMode="auto">
          <a:xfrm flipV="1">
            <a:off x="2484438" y="3871903"/>
            <a:ext cx="6335712" cy="542925"/>
          </a:xfrm>
          <a:prstGeom prst="flowChartAlternateProcess">
            <a:avLst/>
          </a:prstGeom>
          <a:solidFill>
            <a:srgbClr val="DDC08B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10800000" wrap="none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r"/>
            <a:r>
              <a:rPr lang="ar-SA" sz="4400" b="1" dirty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LW Cool Khaybar. " pitchFamily="2" charset="0"/>
                <a:cs typeface="AL-Hor" pitchFamily="2" charset="-78"/>
              </a:rPr>
              <a:t>5 ـ 4  التحويل بين الوحدات المترية</a:t>
            </a:r>
            <a:endParaRPr lang="en-US" sz="44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LW Cool Khaybar. " pitchFamily="2" charset="0"/>
              <a:cs typeface="AL-Hor" pitchFamily="2" charset="-78"/>
            </a:endParaRPr>
          </a:p>
        </p:txBody>
      </p:sp>
      <p:sp>
        <p:nvSpPr>
          <p:cNvPr id="648208" name="AutoShape 16">
            <a:hlinkClick r:id="rId5" action="ppaction://hlinksldjump"/>
          </p:cNvPr>
          <p:cNvSpPr>
            <a:spLocks noChangeArrowheads="1"/>
          </p:cNvSpPr>
          <p:nvPr/>
        </p:nvSpPr>
        <p:spPr bwMode="auto">
          <a:xfrm flipV="1">
            <a:off x="2484438" y="3297228"/>
            <a:ext cx="6335712" cy="542925"/>
          </a:xfrm>
          <a:prstGeom prst="flowChartAlternateProcess">
            <a:avLst/>
          </a:prstGeom>
          <a:solidFill>
            <a:srgbClr val="DDC08B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10800000" wrap="none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r"/>
            <a:r>
              <a:rPr lang="ar-SA" sz="4000" b="1" dirty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LW Cool Khaybar. " pitchFamily="2" charset="0"/>
                <a:cs typeface="AL-Hor" pitchFamily="2" charset="-78"/>
              </a:rPr>
              <a:t>5 ـ 3   مهارة حل المسألة :  استعمال مقياس مرجعي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LW Cool Khaybar. " pitchFamily="2" charset="0"/>
              <a:cs typeface="AL-Hor" pitchFamily="2" charset="-78"/>
            </a:endParaRPr>
          </a:p>
        </p:txBody>
      </p:sp>
      <p:sp>
        <p:nvSpPr>
          <p:cNvPr id="15" name="Rectangle 27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357158" y="5929330"/>
            <a:ext cx="1963720" cy="714380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4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الرئيسية</a:t>
            </a:r>
            <a:endParaRPr lang="en-US" sz="44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4820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64819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64819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64820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64820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8196" grpId="0" animBg="1"/>
      <p:bldP spid="648197" grpId="0" animBg="1"/>
      <p:bldP spid="648200" grpId="0" animBg="1"/>
      <p:bldP spid="648204" grpId="0" animBg="1"/>
      <p:bldP spid="648208" grpId="0" animBg="1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7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  <p:sp>
        <p:nvSpPr>
          <p:cNvPr id="4" name="AutoShape 4">
            <a:hlinkClick r:id="rId3" action="ppaction://hlinksldjump"/>
          </p:cNvPr>
          <p:cNvSpPr>
            <a:spLocks noChangeArrowheads="1"/>
          </p:cNvSpPr>
          <p:nvPr/>
        </p:nvSpPr>
        <p:spPr bwMode="auto">
          <a:xfrm flipV="1">
            <a:off x="2428860" y="285728"/>
            <a:ext cx="4533902" cy="542925"/>
          </a:xfrm>
          <a:prstGeom prst="flowChartAlternateProcess">
            <a:avLst/>
          </a:prstGeom>
          <a:solidFill>
            <a:srgbClr val="DDC08B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10800000" wrap="none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r"/>
            <a:r>
              <a:rPr lang="ar-SA" sz="4400" b="1" dirty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LW Cool Khaybar. " pitchFamily="2" charset="0"/>
                <a:cs typeface="AL-Hor" pitchFamily="2" charset="-78"/>
              </a:rPr>
              <a:t>5 ـ 1  الطول في النظام </a:t>
            </a:r>
            <a:r>
              <a:rPr lang="ar-EG" sz="44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LW Cool Khaybar. " pitchFamily="2" charset="0"/>
                <a:cs typeface="AL-Hor" pitchFamily="2" charset="-78"/>
              </a:rPr>
              <a:t>ا</a:t>
            </a:r>
            <a:r>
              <a:rPr lang="ar-SA" sz="44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LW Cool Khaybar. " pitchFamily="2" charset="0"/>
                <a:cs typeface="AL-Hor" pitchFamily="2" charset="-78"/>
              </a:rPr>
              <a:t>لمتري</a:t>
            </a:r>
            <a:endParaRPr lang="en-US" sz="44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LW Cool Khaybar. " pitchFamily="2" charset="0"/>
              <a:cs typeface="AL-Hor" pitchFamily="2" charset="-78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643042" y="1071546"/>
            <a:ext cx="5800466" cy="1300167"/>
            <a:chOff x="1643042" y="1071546"/>
            <a:chExt cx="5800466" cy="1300167"/>
          </a:xfrm>
        </p:grpSpPr>
        <p:pic>
          <p:nvPicPr>
            <p:cNvPr id="16386" name="Picture 2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1643042" y="1071546"/>
              <a:ext cx="5800466" cy="97631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6387" name="Picture 3"/>
            <p:cNvPicPr>
              <a:picLocks noChangeAspect="1" noChangeArrowheads="1"/>
            </p:cNvPicPr>
            <p:nvPr/>
          </p:nvPicPr>
          <p:blipFill>
            <a:blip r:embed="rId5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5572132" y="2000240"/>
              <a:ext cx="685800" cy="30003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6388" name="Picture 4"/>
            <p:cNvPicPr>
              <a:picLocks noChangeAspect="1" noChangeArrowheads="1"/>
            </p:cNvPicPr>
            <p:nvPr/>
          </p:nvPicPr>
          <p:blipFill>
            <a:blip r:embed="rId6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2428860" y="2000240"/>
              <a:ext cx="685800" cy="37147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13" name="Group 12"/>
          <p:cNvGrpSpPr/>
          <p:nvPr/>
        </p:nvGrpSpPr>
        <p:grpSpPr>
          <a:xfrm>
            <a:off x="1571604" y="2643182"/>
            <a:ext cx="5909868" cy="1185868"/>
            <a:chOff x="1571604" y="2643182"/>
            <a:chExt cx="5909868" cy="1185868"/>
          </a:xfrm>
        </p:grpSpPr>
        <p:pic>
          <p:nvPicPr>
            <p:cNvPr id="6" name="Picture 3" descr="8"/>
            <p:cNvPicPr>
              <a:picLocks noChangeAspect="1" noChangeArrowheads="1"/>
            </p:cNvPicPr>
            <p:nvPr/>
          </p:nvPicPr>
          <p:blipFill>
            <a:blip r:embed="rId7" cstate="email"/>
            <a:srcRect/>
            <a:stretch>
              <a:fillRect/>
            </a:stretch>
          </p:blipFill>
          <p:spPr bwMode="auto">
            <a:xfrm>
              <a:off x="1571604" y="2643182"/>
              <a:ext cx="5909868" cy="100013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6389" name="Picture 5"/>
            <p:cNvPicPr>
              <a:picLocks noChangeAspect="1" noChangeArrowheads="1"/>
            </p:cNvPicPr>
            <p:nvPr/>
          </p:nvPicPr>
          <p:blipFill>
            <a:blip r:embed="rId8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1785918" y="3429000"/>
              <a:ext cx="1304925" cy="40005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2428860" y="4071942"/>
            <a:ext cx="4643470" cy="22408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7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174757" y="214290"/>
            <a:ext cx="6469077" cy="1899060"/>
            <a:chOff x="1174757" y="214290"/>
            <a:chExt cx="6469077" cy="1899060"/>
          </a:xfrm>
        </p:grpSpPr>
        <p:pic>
          <p:nvPicPr>
            <p:cNvPr id="4" name="Picture 3" descr="9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1357290" y="214290"/>
              <a:ext cx="6286544" cy="189906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grpSp>
          <p:nvGrpSpPr>
            <p:cNvPr id="6" name="Group 5"/>
            <p:cNvGrpSpPr/>
            <p:nvPr/>
          </p:nvGrpSpPr>
          <p:grpSpPr>
            <a:xfrm>
              <a:off x="1174757" y="500042"/>
              <a:ext cx="4325937" cy="1468445"/>
              <a:chOff x="33338" y="765175"/>
              <a:chExt cx="4325937" cy="1468445"/>
            </a:xfrm>
          </p:grpSpPr>
          <p:sp>
            <p:nvSpPr>
              <p:cNvPr id="7" name="Text Box 18"/>
              <p:cNvSpPr txBox="1">
                <a:spLocks noChangeArrowheads="1"/>
              </p:cNvSpPr>
              <p:nvPr/>
            </p:nvSpPr>
            <p:spPr bwMode="auto">
              <a:xfrm>
                <a:off x="3708400" y="765175"/>
                <a:ext cx="650875" cy="3968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000" b="1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ملم</a:t>
                </a:r>
                <a:endParaRPr lang="en-US" sz="20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" name="Text Box 20"/>
              <p:cNvSpPr txBox="1">
                <a:spLocks noChangeArrowheads="1"/>
              </p:cNvSpPr>
              <p:nvPr/>
            </p:nvSpPr>
            <p:spPr bwMode="auto">
              <a:xfrm>
                <a:off x="395288" y="765175"/>
                <a:ext cx="650875" cy="3968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000" b="1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ملم</a:t>
                </a:r>
                <a:endParaRPr lang="en-US" sz="20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" name="Text Box 21"/>
              <p:cNvSpPr txBox="1">
                <a:spLocks noChangeArrowheads="1"/>
              </p:cNvSpPr>
              <p:nvPr/>
            </p:nvSpPr>
            <p:spPr bwMode="auto">
              <a:xfrm>
                <a:off x="3705225" y="1122365"/>
                <a:ext cx="650875" cy="3968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000" b="1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م</a:t>
                </a:r>
                <a:endParaRPr lang="en-US" sz="20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" name="Text Box 22"/>
              <p:cNvSpPr txBox="1">
                <a:spLocks noChangeArrowheads="1"/>
              </p:cNvSpPr>
              <p:nvPr/>
            </p:nvSpPr>
            <p:spPr bwMode="auto">
              <a:xfrm>
                <a:off x="33338" y="1122365"/>
                <a:ext cx="650875" cy="3968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000" b="1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كلم</a:t>
                </a:r>
                <a:endParaRPr lang="en-US" sz="20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" name="Text Box 23"/>
              <p:cNvSpPr txBox="1">
                <a:spLocks noChangeArrowheads="1"/>
              </p:cNvSpPr>
              <p:nvPr/>
            </p:nvSpPr>
            <p:spPr bwMode="auto">
              <a:xfrm>
                <a:off x="1116013" y="1511308"/>
                <a:ext cx="650875" cy="3968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000" b="1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كلم</a:t>
                </a:r>
                <a:endParaRPr lang="en-US" sz="20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2" name="Text Box 24"/>
              <p:cNvSpPr txBox="1">
                <a:spLocks noChangeArrowheads="1"/>
              </p:cNvSpPr>
              <p:nvPr/>
            </p:nvSpPr>
            <p:spPr bwMode="auto">
              <a:xfrm>
                <a:off x="1908175" y="1836745"/>
                <a:ext cx="650875" cy="3968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000" b="1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م</a:t>
                </a:r>
                <a:endParaRPr lang="en-US" sz="20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1214414" y="2214554"/>
            <a:ext cx="6572296" cy="4014300"/>
            <a:chOff x="1214414" y="2214554"/>
            <a:chExt cx="6572296" cy="4014300"/>
          </a:xfrm>
        </p:grpSpPr>
        <p:pic>
          <p:nvPicPr>
            <p:cNvPr id="5" name="Picture 3" descr="9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1214414" y="2214554"/>
              <a:ext cx="6572296" cy="40143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grpSp>
          <p:nvGrpSpPr>
            <p:cNvPr id="13" name="Group 12"/>
            <p:cNvGrpSpPr/>
            <p:nvPr/>
          </p:nvGrpSpPr>
          <p:grpSpPr>
            <a:xfrm>
              <a:off x="1962165" y="2443180"/>
              <a:ext cx="4681537" cy="3220164"/>
              <a:chOff x="827088" y="2838450"/>
              <a:chExt cx="4681537" cy="3220164"/>
            </a:xfrm>
          </p:grpSpPr>
          <p:sp>
            <p:nvSpPr>
              <p:cNvPr id="14" name="Text Box 29"/>
              <p:cNvSpPr txBox="1">
                <a:spLocks noChangeArrowheads="1"/>
              </p:cNvSpPr>
              <p:nvPr/>
            </p:nvSpPr>
            <p:spPr bwMode="auto">
              <a:xfrm>
                <a:off x="4427538" y="2838450"/>
                <a:ext cx="1081087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EG" sz="2000" b="1" dirty="0" smtClean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3,3 سم</a:t>
                </a:r>
                <a:endParaRPr lang="en-US" sz="20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5" name="Text Box 30"/>
              <p:cNvSpPr txBox="1">
                <a:spLocks noChangeArrowheads="1"/>
              </p:cNvSpPr>
              <p:nvPr/>
            </p:nvSpPr>
            <p:spPr bwMode="auto">
              <a:xfrm>
                <a:off x="1116013" y="2852738"/>
                <a:ext cx="1081087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EG" sz="2000" b="1" dirty="0" smtClean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4,1 سم</a:t>
                </a:r>
                <a:endParaRPr lang="en-US" sz="20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6" name="Text Box 31"/>
              <p:cNvSpPr txBox="1">
                <a:spLocks noChangeArrowheads="1"/>
              </p:cNvSpPr>
              <p:nvPr/>
            </p:nvSpPr>
            <p:spPr bwMode="auto">
              <a:xfrm>
                <a:off x="4140200" y="3860800"/>
                <a:ext cx="1081088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EG" sz="2000" b="1" dirty="0" smtClean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8,3 سم</a:t>
                </a:r>
                <a:endParaRPr lang="en-US" sz="20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" name="Text Box 34"/>
              <p:cNvSpPr txBox="1">
                <a:spLocks noChangeArrowheads="1"/>
              </p:cNvSpPr>
              <p:nvPr/>
            </p:nvSpPr>
            <p:spPr bwMode="auto">
              <a:xfrm>
                <a:off x="827088" y="3860800"/>
                <a:ext cx="1081087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EG" sz="2000" b="1" dirty="0" smtClean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4,3 سم</a:t>
                </a:r>
                <a:endParaRPr lang="en-US" sz="20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" name="Text Box 36"/>
              <p:cNvSpPr txBox="1">
                <a:spLocks noChangeArrowheads="1"/>
              </p:cNvSpPr>
              <p:nvPr/>
            </p:nvSpPr>
            <p:spPr bwMode="auto">
              <a:xfrm>
                <a:off x="2986088" y="4824402"/>
                <a:ext cx="1081087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000" b="1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8 سم</a:t>
                </a:r>
                <a:endParaRPr lang="en-US" sz="20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9" name="Text Box 37"/>
              <p:cNvSpPr txBox="1">
                <a:spLocks noChangeArrowheads="1"/>
              </p:cNvSpPr>
              <p:nvPr/>
            </p:nvSpPr>
            <p:spPr bwMode="auto">
              <a:xfrm>
                <a:off x="2916238" y="5658504"/>
                <a:ext cx="1081087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EG" sz="2000" b="1" dirty="0" smtClean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9,9 سم</a:t>
                </a:r>
                <a:endParaRPr lang="en-US" sz="20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214414" y="214290"/>
            <a:ext cx="6286544" cy="685803"/>
            <a:chOff x="1214414" y="214290"/>
            <a:chExt cx="6286544" cy="685803"/>
          </a:xfrm>
        </p:grpSpPr>
        <p:pic>
          <p:nvPicPr>
            <p:cNvPr id="480259" name="Picture 3" descr="10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1214414" y="214290"/>
              <a:ext cx="6286544" cy="57150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7410" name="Picture 2"/>
            <p:cNvPicPr>
              <a:picLocks noChangeAspect="1" noChangeArrowheads="1"/>
            </p:cNvPicPr>
            <p:nvPr/>
          </p:nvPicPr>
          <p:blipFill>
            <a:blip r:embed="rId3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4643438" y="642918"/>
              <a:ext cx="447675" cy="25717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20" name="Group 19"/>
          <p:cNvGrpSpPr/>
          <p:nvPr/>
        </p:nvGrpSpPr>
        <p:grpSpPr>
          <a:xfrm>
            <a:off x="1214414" y="1142984"/>
            <a:ext cx="6286544" cy="542927"/>
            <a:chOff x="1214414" y="1357298"/>
            <a:chExt cx="6286544" cy="542927"/>
          </a:xfrm>
        </p:grpSpPr>
        <p:pic>
          <p:nvPicPr>
            <p:cNvPr id="5" name="Picture 3" descr="10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1214414" y="1357298"/>
              <a:ext cx="6286544" cy="42862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7411" name="Picture 3"/>
            <p:cNvPicPr>
              <a:picLocks noChangeAspect="1" noChangeArrowheads="1"/>
            </p:cNvPicPr>
            <p:nvPr/>
          </p:nvPicPr>
          <p:blipFill>
            <a:blip r:embed="rId3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3357554" y="1643050"/>
              <a:ext cx="447675" cy="25717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21" name="Group 20"/>
          <p:cNvGrpSpPr/>
          <p:nvPr/>
        </p:nvGrpSpPr>
        <p:grpSpPr>
          <a:xfrm>
            <a:off x="571472" y="2285992"/>
            <a:ext cx="8205836" cy="838195"/>
            <a:chOff x="571472" y="2285992"/>
            <a:chExt cx="8205836" cy="838195"/>
          </a:xfrm>
        </p:grpSpPr>
        <p:pic>
          <p:nvPicPr>
            <p:cNvPr id="6" name="Picture 3" descr="10"/>
            <p:cNvPicPr>
              <a:picLocks noChangeAspect="1" noChangeArrowheads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 bwMode="auto">
            <a:xfrm>
              <a:off x="1714480" y="2285992"/>
              <a:ext cx="5786478" cy="71438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7412" name="Picture 4"/>
            <p:cNvPicPr>
              <a:picLocks noChangeAspect="1" noChangeArrowheads="1"/>
            </p:cNvPicPr>
            <p:nvPr/>
          </p:nvPicPr>
          <p:blipFill>
            <a:blip r:embed="rId6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7500958" y="2428868"/>
              <a:ext cx="1276350" cy="26669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7413" name="Picture 5"/>
            <p:cNvPicPr>
              <a:picLocks noChangeAspect="1" noChangeArrowheads="1"/>
            </p:cNvPicPr>
            <p:nvPr/>
          </p:nvPicPr>
          <p:blipFill>
            <a:blip r:embed="rId7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1071538" y="2428868"/>
              <a:ext cx="1276350" cy="28575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7414" name="Picture 6"/>
            <p:cNvPicPr>
              <a:picLocks noChangeAspect="1" noChangeArrowheads="1"/>
            </p:cNvPicPr>
            <p:nvPr/>
          </p:nvPicPr>
          <p:blipFill>
            <a:blip r:embed="rId8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571472" y="2786058"/>
              <a:ext cx="1276350" cy="33812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4" name="Picture 5"/>
            <p:cNvPicPr>
              <a:picLocks noChangeAspect="1" noChangeArrowheads="1"/>
            </p:cNvPicPr>
            <p:nvPr/>
          </p:nvPicPr>
          <p:blipFill>
            <a:blip r:embed="rId7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7500958" y="2714620"/>
              <a:ext cx="1276350" cy="28575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22" name="Group 21"/>
          <p:cNvGrpSpPr/>
          <p:nvPr/>
        </p:nvGrpSpPr>
        <p:grpSpPr>
          <a:xfrm>
            <a:off x="1428728" y="3500438"/>
            <a:ext cx="6215106" cy="642942"/>
            <a:chOff x="1428728" y="3500438"/>
            <a:chExt cx="6215106" cy="642942"/>
          </a:xfrm>
        </p:grpSpPr>
        <p:pic>
          <p:nvPicPr>
            <p:cNvPr id="7" name="Picture 3" descr="10"/>
            <p:cNvPicPr>
              <a:picLocks noChangeAspect="1" noChangeArrowheads="1"/>
            </p:cNvPicPr>
            <p:nvPr/>
          </p:nvPicPr>
          <p:blipFill>
            <a:blip r:embed="rId9" cstate="email"/>
            <a:srcRect/>
            <a:stretch>
              <a:fillRect/>
            </a:stretch>
          </p:blipFill>
          <p:spPr bwMode="auto">
            <a:xfrm>
              <a:off x="1428728" y="3500438"/>
              <a:ext cx="6215106" cy="42862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5" name="Picture 5"/>
            <p:cNvPicPr>
              <a:picLocks noChangeAspect="1" noChangeArrowheads="1"/>
            </p:cNvPicPr>
            <p:nvPr/>
          </p:nvPicPr>
          <p:blipFill>
            <a:blip r:embed="rId7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571736" y="3857628"/>
              <a:ext cx="1276350" cy="28575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23" name="Group 22"/>
          <p:cNvGrpSpPr/>
          <p:nvPr/>
        </p:nvGrpSpPr>
        <p:grpSpPr>
          <a:xfrm>
            <a:off x="1428728" y="4714884"/>
            <a:ext cx="7234279" cy="1423990"/>
            <a:chOff x="1428728" y="4714884"/>
            <a:chExt cx="7234279" cy="1423990"/>
          </a:xfrm>
        </p:grpSpPr>
        <p:pic>
          <p:nvPicPr>
            <p:cNvPr id="8" name="Picture 3" descr="10"/>
            <p:cNvPicPr>
              <a:picLocks noChangeAspect="1" noChangeArrowheads="1"/>
            </p:cNvPicPr>
            <p:nvPr/>
          </p:nvPicPr>
          <p:blipFill>
            <a:blip r:embed="rId10" cstate="email"/>
            <a:srcRect/>
            <a:stretch>
              <a:fillRect/>
            </a:stretch>
          </p:blipFill>
          <p:spPr bwMode="auto">
            <a:xfrm>
              <a:off x="1428728" y="4714884"/>
              <a:ext cx="6215106" cy="135732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7415" name="Picture 7"/>
            <p:cNvPicPr>
              <a:picLocks noChangeAspect="1" noChangeArrowheads="1"/>
            </p:cNvPicPr>
            <p:nvPr/>
          </p:nvPicPr>
          <p:blipFill>
            <a:blip r:embed="rId11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7215206" y="4929198"/>
              <a:ext cx="1304925" cy="27623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7416" name="Picture 8"/>
            <p:cNvPicPr>
              <a:picLocks noChangeAspect="1" noChangeArrowheads="1"/>
            </p:cNvPicPr>
            <p:nvPr/>
          </p:nvPicPr>
          <p:blipFill>
            <a:blip r:embed="rId12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7358082" y="5429264"/>
              <a:ext cx="1304925" cy="28575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7417" name="Picture 9"/>
            <p:cNvPicPr>
              <a:picLocks noChangeAspect="1" noChangeArrowheads="1"/>
            </p:cNvPicPr>
            <p:nvPr/>
          </p:nvPicPr>
          <p:blipFill>
            <a:blip r:embed="rId13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7215206" y="5857892"/>
              <a:ext cx="1304925" cy="28098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sp>
        <p:nvSpPr>
          <p:cNvPr id="3" name="Rectangle 27">
            <a:hlinkClick r:id="rId14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749305" y="428628"/>
            <a:ext cx="7394595" cy="5715016"/>
            <a:chOff x="34925" y="1142984"/>
            <a:chExt cx="7394595" cy="5715016"/>
          </a:xfrm>
          <a:effectLst>
            <a:glow rad="63500">
              <a:schemeClr val="accent4">
                <a:satMod val="175000"/>
                <a:alpha val="40000"/>
              </a:schemeClr>
            </a:glow>
          </a:effectLst>
        </p:grpSpPr>
        <p:pic>
          <p:nvPicPr>
            <p:cNvPr id="624642" name="Picture 2" descr="كتاب رياضيات سادس ف1 مطور_Page_021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34925" y="1142984"/>
              <a:ext cx="7394595" cy="571501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grpSp>
          <p:nvGrpSpPr>
            <p:cNvPr id="21" name="Group 20"/>
            <p:cNvGrpSpPr/>
            <p:nvPr/>
          </p:nvGrpSpPr>
          <p:grpSpPr>
            <a:xfrm>
              <a:off x="71438" y="1744663"/>
              <a:ext cx="6516687" cy="4918650"/>
              <a:chOff x="71438" y="1744663"/>
              <a:chExt cx="6516687" cy="4918650"/>
            </a:xfrm>
          </p:grpSpPr>
          <p:sp>
            <p:nvSpPr>
              <p:cNvPr id="624645" name="Text Box 5"/>
              <p:cNvSpPr txBox="1">
                <a:spLocks noChangeArrowheads="1"/>
              </p:cNvSpPr>
              <p:nvPr/>
            </p:nvSpPr>
            <p:spPr bwMode="auto">
              <a:xfrm>
                <a:off x="5651500" y="2046288"/>
                <a:ext cx="649288" cy="584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ar-SA" sz="3200">
                    <a:solidFill>
                      <a:srgbClr val="C00000"/>
                    </a:solidFill>
                    <a:latin typeface="Times New Roman" pitchFamily="18" charset="0"/>
                    <a:cs typeface="Monotype Koufi" pitchFamily="2" charset="-78"/>
                  </a:rPr>
                  <a:t>=</a:t>
                </a:r>
                <a:r>
                  <a:rPr lang="ar-SA" sz="3200">
                    <a:solidFill>
                      <a:srgbClr val="C00000"/>
                    </a:solidFill>
                    <a:latin typeface="Times New Roman" pitchFamily="18" charset="0"/>
                    <a:cs typeface="AL-Hor" pitchFamily="2" charset="-78"/>
                  </a:rPr>
                  <a:t> 9 </a:t>
                </a:r>
                <a:endParaRPr lang="en-US" sz="3200">
                  <a:solidFill>
                    <a:srgbClr val="C00000"/>
                  </a:solidFill>
                  <a:latin typeface="Times New Roman" pitchFamily="18" charset="0"/>
                  <a:cs typeface="Monotype Koufi" pitchFamily="2" charset="-78"/>
                </a:endParaRPr>
              </a:p>
            </p:txBody>
          </p:sp>
          <p:sp>
            <p:nvSpPr>
              <p:cNvPr id="624646" name="Text Box 6"/>
              <p:cNvSpPr txBox="1">
                <a:spLocks noChangeArrowheads="1"/>
              </p:cNvSpPr>
              <p:nvPr/>
            </p:nvSpPr>
            <p:spPr bwMode="auto">
              <a:xfrm>
                <a:off x="5435600" y="1744663"/>
                <a:ext cx="504825" cy="584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ar-SA" sz="3200">
                    <a:solidFill>
                      <a:srgbClr val="C00000"/>
                    </a:solidFill>
                    <a:latin typeface="Times New Roman" pitchFamily="18" charset="0"/>
                    <a:cs typeface="AL-Hor" pitchFamily="2" charset="-78"/>
                  </a:rPr>
                  <a:t>2</a:t>
                </a:r>
                <a:endParaRPr lang="en-US" sz="3200">
                  <a:solidFill>
                    <a:srgbClr val="C00000"/>
                  </a:solidFill>
                  <a:latin typeface="Times New Roman" pitchFamily="18" charset="0"/>
                  <a:cs typeface="Monotype Koufi" pitchFamily="2" charset="-78"/>
                </a:endParaRPr>
              </a:p>
            </p:txBody>
          </p:sp>
          <p:sp>
            <p:nvSpPr>
              <p:cNvPr id="624647" name="Text Box 7"/>
              <p:cNvSpPr txBox="1">
                <a:spLocks noChangeArrowheads="1"/>
              </p:cNvSpPr>
              <p:nvPr/>
            </p:nvSpPr>
            <p:spPr bwMode="auto">
              <a:xfrm>
                <a:off x="1619250" y="2060575"/>
                <a:ext cx="649288" cy="584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ar-SA" sz="3200" dirty="0">
                    <a:solidFill>
                      <a:srgbClr val="C00000"/>
                    </a:solidFill>
                    <a:latin typeface="Times New Roman" pitchFamily="18" charset="0"/>
                    <a:cs typeface="Monotype Koufi" pitchFamily="2" charset="-78"/>
                  </a:rPr>
                  <a:t>=</a:t>
                </a:r>
                <a:r>
                  <a:rPr lang="ar-SA" sz="3200" dirty="0">
                    <a:solidFill>
                      <a:srgbClr val="C00000"/>
                    </a:solidFill>
                    <a:latin typeface="Times New Roman" pitchFamily="18" charset="0"/>
                    <a:cs typeface="AL-Hor" pitchFamily="2" charset="-78"/>
                  </a:rPr>
                  <a:t> 8 </a:t>
                </a:r>
                <a:endParaRPr lang="en-US" sz="3200" dirty="0">
                  <a:solidFill>
                    <a:srgbClr val="C00000"/>
                  </a:solidFill>
                  <a:latin typeface="Times New Roman" pitchFamily="18" charset="0"/>
                  <a:cs typeface="Monotype Koufi" pitchFamily="2" charset="-78"/>
                </a:endParaRPr>
              </a:p>
            </p:txBody>
          </p:sp>
          <p:sp>
            <p:nvSpPr>
              <p:cNvPr id="624648" name="Text Box 8"/>
              <p:cNvSpPr txBox="1">
                <a:spLocks noChangeArrowheads="1"/>
              </p:cNvSpPr>
              <p:nvPr/>
            </p:nvSpPr>
            <p:spPr bwMode="auto">
              <a:xfrm>
                <a:off x="1403350" y="1758950"/>
                <a:ext cx="504825" cy="584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ar-SA" sz="3200" dirty="0">
                    <a:solidFill>
                      <a:srgbClr val="C00000"/>
                    </a:solidFill>
                    <a:latin typeface="Times New Roman" pitchFamily="18" charset="0"/>
                    <a:cs typeface="AL-Hor" pitchFamily="2" charset="-78"/>
                  </a:rPr>
                  <a:t>4</a:t>
                </a:r>
                <a:endParaRPr lang="en-US" sz="3200" dirty="0">
                  <a:solidFill>
                    <a:srgbClr val="C00000"/>
                  </a:solidFill>
                  <a:latin typeface="Times New Roman" pitchFamily="18" charset="0"/>
                  <a:cs typeface="Monotype Koufi" pitchFamily="2" charset="-78"/>
                </a:endParaRPr>
              </a:p>
            </p:txBody>
          </p:sp>
          <p:sp>
            <p:nvSpPr>
              <p:cNvPr id="624649" name="Text Box 9"/>
              <p:cNvSpPr txBox="1">
                <a:spLocks noChangeArrowheads="1"/>
              </p:cNvSpPr>
              <p:nvPr/>
            </p:nvSpPr>
            <p:spPr bwMode="auto">
              <a:xfrm>
                <a:off x="4354513" y="2852738"/>
                <a:ext cx="649287" cy="584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ar-SA" sz="3200">
                    <a:solidFill>
                      <a:srgbClr val="C00000"/>
                    </a:solidFill>
                    <a:latin typeface="Times New Roman" pitchFamily="18" charset="0"/>
                    <a:cs typeface="Monotype Koufi" pitchFamily="2" charset="-78"/>
                  </a:rPr>
                  <a:t>=</a:t>
                </a:r>
                <a:r>
                  <a:rPr lang="ar-SA" sz="3200">
                    <a:solidFill>
                      <a:srgbClr val="C00000"/>
                    </a:solidFill>
                    <a:latin typeface="Times New Roman" pitchFamily="18" charset="0"/>
                    <a:cs typeface="AL-Hor" pitchFamily="2" charset="-78"/>
                  </a:rPr>
                  <a:t> 3 </a:t>
                </a:r>
                <a:endParaRPr lang="en-US" sz="3200">
                  <a:solidFill>
                    <a:srgbClr val="C00000"/>
                  </a:solidFill>
                  <a:latin typeface="Times New Roman" pitchFamily="18" charset="0"/>
                  <a:cs typeface="Monotype Koufi" pitchFamily="2" charset="-78"/>
                </a:endParaRPr>
              </a:p>
            </p:txBody>
          </p:sp>
          <p:sp>
            <p:nvSpPr>
              <p:cNvPr id="624650" name="Text Box 10"/>
              <p:cNvSpPr txBox="1">
                <a:spLocks noChangeArrowheads="1"/>
              </p:cNvSpPr>
              <p:nvPr/>
            </p:nvSpPr>
            <p:spPr bwMode="auto">
              <a:xfrm>
                <a:off x="4138613" y="2551113"/>
                <a:ext cx="504825" cy="584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ar-SA" sz="3200">
                    <a:solidFill>
                      <a:srgbClr val="C00000"/>
                    </a:solidFill>
                    <a:latin typeface="Times New Roman" pitchFamily="18" charset="0"/>
                    <a:cs typeface="AL-Hor" pitchFamily="2" charset="-78"/>
                  </a:rPr>
                  <a:t>6</a:t>
                </a:r>
                <a:endParaRPr lang="en-US" sz="3200">
                  <a:solidFill>
                    <a:srgbClr val="C00000"/>
                  </a:solidFill>
                  <a:latin typeface="Times New Roman" pitchFamily="18" charset="0"/>
                  <a:cs typeface="Monotype Koufi" pitchFamily="2" charset="-78"/>
                </a:endParaRPr>
              </a:p>
            </p:txBody>
          </p:sp>
          <p:sp>
            <p:nvSpPr>
              <p:cNvPr id="624651" name="Text Box 11"/>
              <p:cNvSpPr txBox="1">
                <a:spLocks noChangeArrowheads="1"/>
              </p:cNvSpPr>
              <p:nvPr/>
            </p:nvSpPr>
            <p:spPr bwMode="auto">
              <a:xfrm>
                <a:off x="1403350" y="2852738"/>
                <a:ext cx="649288" cy="584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ar-SA" sz="3200">
                    <a:solidFill>
                      <a:srgbClr val="C00000"/>
                    </a:solidFill>
                    <a:latin typeface="Times New Roman" pitchFamily="18" charset="0"/>
                    <a:cs typeface="Monotype Koufi" pitchFamily="2" charset="-78"/>
                  </a:rPr>
                  <a:t>=</a:t>
                </a:r>
                <a:r>
                  <a:rPr lang="ar-SA" sz="3200">
                    <a:solidFill>
                      <a:srgbClr val="C00000"/>
                    </a:solidFill>
                    <a:latin typeface="Times New Roman" pitchFamily="18" charset="0"/>
                    <a:cs typeface="AL-Hor" pitchFamily="2" charset="-78"/>
                  </a:rPr>
                  <a:t> 5 </a:t>
                </a:r>
                <a:endParaRPr lang="en-US" sz="3200">
                  <a:solidFill>
                    <a:srgbClr val="C00000"/>
                  </a:solidFill>
                  <a:latin typeface="Times New Roman" pitchFamily="18" charset="0"/>
                  <a:cs typeface="Monotype Koufi" pitchFamily="2" charset="-78"/>
                </a:endParaRPr>
              </a:p>
            </p:txBody>
          </p:sp>
          <p:sp>
            <p:nvSpPr>
              <p:cNvPr id="624652" name="Text Box 12"/>
              <p:cNvSpPr txBox="1">
                <a:spLocks noChangeArrowheads="1"/>
              </p:cNvSpPr>
              <p:nvPr/>
            </p:nvSpPr>
            <p:spPr bwMode="auto">
              <a:xfrm>
                <a:off x="1187450" y="2551113"/>
                <a:ext cx="504825" cy="584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ar-SA" sz="3200">
                    <a:solidFill>
                      <a:srgbClr val="C00000"/>
                    </a:solidFill>
                    <a:latin typeface="Times New Roman" pitchFamily="18" charset="0"/>
                    <a:cs typeface="AL-Hor" pitchFamily="2" charset="-78"/>
                  </a:rPr>
                  <a:t>5</a:t>
                </a:r>
                <a:endParaRPr lang="en-US" sz="3200">
                  <a:solidFill>
                    <a:srgbClr val="C00000"/>
                  </a:solidFill>
                  <a:latin typeface="Times New Roman" pitchFamily="18" charset="0"/>
                  <a:cs typeface="Monotype Koufi" pitchFamily="2" charset="-78"/>
                </a:endParaRPr>
              </a:p>
            </p:txBody>
          </p:sp>
          <p:sp>
            <p:nvSpPr>
              <p:cNvPr id="624653" name="Text Box 13"/>
              <p:cNvSpPr txBox="1">
                <a:spLocks noChangeArrowheads="1"/>
              </p:cNvSpPr>
              <p:nvPr/>
            </p:nvSpPr>
            <p:spPr bwMode="auto">
              <a:xfrm>
                <a:off x="5435600" y="4508500"/>
                <a:ext cx="1152525" cy="584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ar-SA" sz="3200">
                    <a:solidFill>
                      <a:srgbClr val="C00000"/>
                    </a:solidFill>
                    <a:latin typeface="Times New Roman" pitchFamily="18" charset="0"/>
                    <a:cs typeface="Monotype Koufi" pitchFamily="2" charset="-78"/>
                  </a:rPr>
                  <a:t>=</a:t>
                </a:r>
                <a:r>
                  <a:rPr lang="ar-SA" sz="3200">
                    <a:solidFill>
                      <a:srgbClr val="C00000"/>
                    </a:solidFill>
                    <a:latin typeface="Times New Roman" pitchFamily="18" charset="0"/>
                    <a:cs typeface="AL-Hor" pitchFamily="2" charset="-78"/>
                  </a:rPr>
                  <a:t> 1000 </a:t>
                </a:r>
                <a:endParaRPr lang="en-US" sz="3200">
                  <a:solidFill>
                    <a:srgbClr val="C00000"/>
                  </a:solidFill>
                  <a:latin typeface="Times New Roman" pitchFamily="18" charset="0"/>
                  <a:cs typeface="Monotype Koufi" pitchFamily="2" charset="-78"/>
                </a:endParaRPr>
              </a:p>
            </p:txBody>
          </p:sp>
          <p:sp>
            <p:nvSpPr>
              <p:cNvPr id="624654" name="Text Box 14"/>
              <p:cNvSpPr txBox="1">
                <a:spLocks noChangeArrowheads="1"/>
              </p:cNvSpPr>
              <p:nvPr/>
            </p:nvSpPr>
            <p:spPr bwMode="auto">
              <a:xfrm>
                <a:off x="4354513" y="4508500"/>
                <a:ext cx="649287" cy="584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ar-SA" sz="3200">
                    <a:solidFill>
                      <a:srgbClr val="C00000"/>
                    </a:solidFill>
                    <a:latin typeface="Times New Roman" pitchFamily="18" charset="0"/>
                    <a:cs typeface="Monotype Koufi" pitchFamily="2" charset="-78"/>
                  </a:rPr>
                  <a:t>=</a:t>
                </a:r>
                <a:r>
                  <a:rPr lang="ar-SA" sz="3200">
                    <a:solidFill>
                      <a:srgbClr val="C00000"/>
                    </a:solidFill>
                    <a:latin typeface="Times New Roman" pitchFamily="18" charset="0"/>
                    <a:cs typeface="AL-Hor" pitchFamily="2" charset="-78"/>
                  </a:rPr>
                  <a:t> 9 </a:t>
                </a:r>
                <a:endParaRPr lang="en-US" sz="3200">
                  <a:solidFill>
                    <a:srgbClr val="C00000"/>
                  </a:solidFill>
                  <a:latin typeface="Times New Roman" pitchFamily="18" charset="0"/>
                  <a:cs typeface="Monotype Koufi" pitchFamily="2" charset="-78"/>
                </a:endParaRPr>
              </a:p>
            </p:txBody>
          </p:sp>
          <p:sp>
            <p:nvSpPr>
              <p:cNvPr id="624655" name="Text Box 15"/>
              <p:cNvSpPr txBox="1">
                <a:spLocks noChangeArrowheads="1"/>
              </p:cNvSpPr>
              <p:nvPr/>
            </p:nvSpPr>
            <p:spPr bwMode="auto">
              <a:xfrm>
                <a:off x="2484438" y="4508500"/>
                <a:ext cx="935037" cy="584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ar-SA" sz="3200">
                    <a:solidFill>
                      <a:srgbClr val="C00000"/>
                    </a:solidFill>
                    <a:latin typeface="Times New Roman" pitchFamily="18" charset="0"/>
                    <a:cs typeface="Monotype Koufi" pitchFamily="2" charset="-78"/>
                  </a:rPr>
                  <a:t>=</a:t>
                </a:r>
                <a:r>
                  <a:rPr lang="ar-SA" sz="3200">
                    <a:solidFill>
                      <a:srgbClr val="C00000"/>
                    </a:solidFill>
                    <a:latin typeface="Times New Roman" pitchFamily="18" charset="0"/>
                    <a:cs typeface="AL-Hor" pitchFamily="2" charset="-78"/>
                  </a:rPr>
                  <a:t> 625 </a:t>
                </a:r>
                <a:endParaRPr lang="en-US" sz="3200">
                  <a:solidFill>
                    <a:srgbClr val="C00000"/>
                  </a:solidFill>
                  <a:latin typeface="Times New Roman" pitchFamily="18" charset="0"/>
                  <a:cs typeface="Monotype Koufi" pitchFamily="2" charset="-78"/>
                </a:endParaRPr>
              </a:p>
            </p:txBody>
          </p:sp>
          <p:sp>
            <p:nvSpPr>
              <p:cNvPr id="624656" name="Text Box 16"/>
              <p:cNvSpPr txBox="1">
                <a:spLocks noChangeArrowheads="1"/>
              </p:cNvSpPr>
              <p:nvPr/>
            </p:nvSpPr>
            <p:spPr bwMode="auto">
              <a:xfrm>
                <a:off x="179388" y="4508500"/>
                <a:ext cx="1585912" cy="584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ar-SA" sz="3200">
                    <a:solidFill>
                      <a:srgbClr val="C00000"/>
                    </a:solidFill>
                    <a:latin typeface="Times New Roman" pitchFamily="18" charset="0"/>
                    <a:cs typeface="Monotype Koufi" pitchFamily="2" charset="-78"/>
                  </a:rPr>
                  <a:t>=</a:t>
                </a:r>
                <a:r>
                  <a:rPr lang="ar-SA" sz="3200">
                    <a:solidFill>
                      <a:srgbClr val="C00000"/>
                    </a:solidFill>
                    <a:latin typeface="Times New Roman" pitchFamily="18" charset="0"/>
                    <a:cs typeface="AL-Hor" pitchFamily="2" charset="-78"/>
                  </a:rPr>
                  <a:t> 000 100 </a:t>
                </a:r>
                <a:endParaRPr lang="en-US" sz="3200">
                  <a:solidFill>
                    <a:srgbClr val="C00000"/>
                  </a:solidFill>
                  <a:latin typeface="Times New Roman" pitchFamily="18" charset="0"/>
                  <a:cs typeface="Monotype Koufi" pitchFamily="2" charset="-78"/>
                </a:endParaRPr>
              </a:p>
            </p:txBody>
          </p:sp>
          <p:sp>
            <p:nvSpPr>
              <p:cNvPr id="624657" name="Text Box 17"/>
              <p:cNvSpPr txBox="1">
                <a:spLocks noChangeArrowheads="1"/>
              </p:cNvSpPr>
              <p:nvPr/>
            </p:nvSpPr>
            <p:spPr bwMode="auto">
              <a:xfrm>
                <a:off x="5507038" y="5300663"/>
                <a:ext cx="1081087" cy="584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ar-SA" sz="3200">
                    <a:solidFill>
                      <a:srgbClr val="C00000"/>
                    </a:solidFill>
                    <a:latin typeface="Times New Roman" pitchFamily="18" charset="0"/>
                    <a:cs typeface="Monotype Koufi" pitchFamily="2" charset="-78"/>
                  </a:rPr>
                  <a:t>=</a:t>
                </a:r>
                <a:r>
                  <a:rPr lang="ar-SA" sz="3200">
                    <a:solidFill>
                      <a:srgbClr val="C00000"/>
                    </a:solidFill>
                    <a:latin typeface="Times New Roman" pitchFamily="18" charset="0"/>
                    <a:cs typeface="AL-Hor" pitchFamily="2" charset="-78"/>
                  </a:rPr>
                  <a:t> 729 </a:t>
                </a:r>
                <a:endParaRPr lang="en-US" sz="3200">
                  <a:solidFill>
                    <a:srgbClr val="C00000"/>
                  </a:solidFill>
                  <a:latin typeface="Times New Roman" pitchFamily="18" charset="0"/>
                  <a:cs typeface="Monotype Koufi" pitchFamily="2" charset="-78"/>
                </a:endParaRPr>
              </a:p>
            </p:txBody>
          </p:sp>
          <p:sp>
            <p:nvSpPr>
              <p:cNvPr id="624658" name="Text Box 18"/>
              <p:cNvSpPr txBox="1">
                <a:spLocks noChangeArrowheads="1"/>
              </p:cNvSpPr>
              <p:nvPr/>
            </p:nvSpPr>
            <p:spPr bwMode="auto">
              <a:xfrm>
                <a:off x="3851275" y="5357813"/>
                <a:ext cx="1152525" cy="584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ar-SA" sz="3200">
                    <a:solidFill>
                      <a:srgbClr val="C00000"/>
                    </a:solidFill>
                    <a:latin typeface="Times New Roman" pitchFamily="18" charset="0"/>
                    <a:cs typeface="Monotype Koufi" pitchFamily="2" charset="-78"/>
                  </a:rPr>
                  <a:t>=</a:t>
                </a:r>
                <a:r>
                  <a:rPr lang="ar-SA" sz="3200">
                    <a:solidFill>
                      <a:srgbClr val="C00000"/>
                    </a:solidFill>
                    <a:latin typeface="Times New Roman" pitchFamily="18" charset="0"/>
                    <a:cs typeface="AL-Hor" pitchFamily="2" charset="-78"/>
                  </a:rPr>
                  <a:t> 7776 </a:t>
                </a:r>
                <a:endParaRPr lang="en-US" sz="3200">
                  <a:solidFill>
                    <a:srgbClr val="C00000"/>
                  </a:solidFill>
                  <a:latin typeface="Times New Roman" pitchFamily="18" charset="0"/>
                  <a:cs typeface="Monotype Koufi" pitchFamily="2" charset="-78"/>
                </a:endParaRPr>
              </a:p>
            </p:txBody>
          </p:sp>
          <p:sp>
            <p:nvSpPr>
              <p:cNvPr id="624659" name="Text Box 19"/>
              <p:cNvSpPr txBox="1">
                <a:spLocks noChangeArrowheads="1"/>
              </p:cNvSpPr>
              <p:nvPr/>
            </p:nvSpPr>
            <p:spPr bwMode="auto">
              <a:xfrm>
                <a:off x="2555875" y="5300663"/>
                <a:ext cx="863600" cy="584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ar-SA" sz="3200">
                    <a:solidFill>
                      <a:srgbClr val="C00000"/>
                    </a:solidFill>
                    <a:latin typeface="Times New Roman" pitchFamily="18" charset="0"/>
                    <a:cs typeface="Monotype Koufi" pitchFamily="2" charset="-78"/>
                  </a:rPr>
                  <a:t>=</a:t>
                </a:r>
                <a:r>
                  <a:rPr lang="ar-SA" sz="3200">
                    <a:solidFill>
                      <a:srgbClr val="C00000"/>
                    </a:solidFill>
                    <a:latin typeface="Times New Roman" pitchFamily="18" charset="0"/>
                    <a:cs typeface="AL-Hor" pitchFamily="2" charset="-78"/>
                  </a:rPr>
                  <a:t> 10 </a:t>
                </a:r>
                <a:endParaRPr lang="en-US" sz="3200">
                  <a:solidFill>
                    <a:srgbClr val="C00000"/>
                  </a:solidFill>
                  <a:latin typeface="Times New Roman" pitchFamily="18" charset="0"/>
                  <a:cs typeface="Monotype Koufi" pitchFamily="2" charset="-78"/>
                </a:endParaRPr>
              </a:p>
            </p:txBody>
          </p:sp>
          <p:sp>
            <p:nvSpPr>
              <p:cNvPr id="624660" name="Text Box 20"/>
              <p:cNvSpPr txBox="1">
                <a:spLocks noChangeArrowheads="1"/>
              </p:cNvSpPr>
              <p:nvPr/>
            </p:nvSpPr>
            <p:spPr bwMode="auto">
              <a:xfrm>
                <a:off x="1116013" y="5300663"/>
                <a:ext cx="649287" cy="584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ar-SA" sz="3200" dirty="0">
                    <a:solidFill>
                      <a:srgbClr val="C00000"/>
                    </a:solidFill>
                    <a:latin typeface="Times New Roman" pitchFamily="18" charset="0"/>
                    <a:cs typeface="Monotype Koufi" pitchFamily="2" charset="-78"/>
                  </a:rPr>
                  <a:t>=</a:t>
                </a:r>
                <a:r>
                  <a:rPr lang="ar-SA" sz="3200" dirty="0">
                    <a:solidFill>
                      <a:srgbClr val="C00000"/>
                    </a:solidFill>
                    <a:latin typeface="Times New Roman" pitchFamily="18" charset="0"/>
                    <a:cs typeface="AL-Hor" pitchFamily="2" charset="-78"/>
                  </a:rPr>
                  <a:t> 1 </a:t>
                </a:r>
                <a:endParaRPr lang="en-US" sz="3200" dirty="0">
                  <a:solidFill>
                    <a:srgbClr val="C00000"/>
                  </a:solidFill>
                  <a:latin typeface="Times New Roman" pitchFamily="18" charset="0"/>
                  <a:cs typeface="Monotype Koufi" pitchFamily="2" charset="-78"/>
                </a:endParaRPr>
              </a:p>
            </p:txBody>
          </p:sp>
          <p:sp>
            <p:nvSpPr>
              <p:cNvPr id="624662" name="Text Box 22"/>
              <p:cNvSpPr txBox="1">
                <a:spLocks noChangeArrowheads="1"/>
              </p:cNvSpPr>
              <p:nvPr/>
            </p:nvSpPr>
            <p:spPr bwMode="auto">
              <a:xfrm>
                <a:off x="71438" y="6078538"/>
                <a:ext cx="971550" cy="584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ar-SA" sz="3200" dirty="0">
                    <a:solidFill>
                      <a:srgbClr val="C00000"/>
                    </a:solidFill>
                    <a:latin typeface="Times New Roman" pitchFamily="18" charset="0"/>
                    <a:cs typeface="Monotype Koufi" pitchFamily="2" charset="-78"/>
                  </a:rPr>
                  <a:t>=</a:t>
                </a:r>
                <a:r>
                  <a:rPr lang="ar-SA" sz="3200" dirty="0">
                    <a:solidFill>
                      <a:srgbClr val="C00000"/>
                    </a:solidFill>
                    <a:latin typeface="Times New Roman" pitchFamily="18" charset="0"/>
                    <a:cs typeface="AL-Hor" pitchFamily="2" charset="-78"/>
                  </a:rPr>
                  <a:t> 343 </a:t>
                </a:r>
                <a:endParaRPr lang="en-US" sz="3200" dirty="0">
                  <a:solidFill>
                    <a:srgbClr val="C00000"/>
                  </a:solidFill>
                  <a:latin typeface="Times New Roman" pitchFamily="18" charset="0"/>
                  <a:cs typeface="Monotype Koufi" pitchFamily="2" charset="-78"/>
                </a:endParaRPr>
              </a:p>
            </p:txBody>
          </p:sp>
        </p:grpSp>
      </p:grpSp>
      <p:sp>
        <p:nvSpPr>
          <p:cNvPr id="23" name="Rectangle 27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071538" y="571480"/>
            <a:ext cx="7072362" cy="857256"/>
            <a:chOff x="1071538" y="571480"/>
            <a:chExt cx="7072362" cy="857256"/>
          </a:xfrm>
        </p:grpSpPr>
        <p:pic>
          <p:nvPicPr>
            <p:cNvPr id="480259" name="Picture 3" descr="10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1285852" y="571480"/>
              <a:ext cx="6286544" cy="71438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8434" name="Picture 2"/>
            <p:cNvPicPr>
              <a:picLocks noChangeAspect="1" noChangeArrowheads="1"/>
            </p:cNvPicPr>
            <p:nvPr/>
          </p:nvPicPr>
          <p:blipFill>
            <a:blip r:embed="rId3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7500958" y="785794"/>
              <a:ext cx="642942" cy="35719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8435" name="Picture 3"/>
            <p:cNvPicPr>
              <a:picLocks noChangeAspect="1" noChangeArrowheads="1"/>
            </p:cNvPicPr>
            <p:nvPr/>
          </p:nvPicPr>
          <p:blipFill>
            <a:blip r:embed="rId4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1357290" y="642918"/>
              <a:ext cx="614365" cy="35719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8436" name="Picture 4"/>
            <p:cNvPicPr>
              <a:picLocks noChangeAspect="1" noChangeArrowheads="1"/>
            </p:cNvPicPr>
            <p:nvPr/>
          </p:nvPicPr>
          <p:blipFill>
            <a:blip r:embed="rId5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 r="-4348"/>
            <a:stretch>
              <a:fillRect/>
            </a:stretch>
          </p:blipFill>
          <p:spPr bwMode="auto">
            <a:xfrm>
              <a:off x="7429520" y="1071546"/>
              <a:ext cx="685802" cy="35719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8437" name="Picture 5"/>
            <p:cNvPicPr>
              <a:picLocks noChangeAspect="1" noChangeArrowheads="1"/>
            </p:cNvPicPr>
            <p:nvPr/>
          </p:nvPicPr>
          <p:blipFill>
            <a:blip r:embed="rId6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1071538" y="1000108"/>
              <a:ext cx="657225" cy="29526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19" name="Group 18"/>
          <p:cNvGrpSpPr/>
          <p:nvPr/>
        </p:nvGrpSpPr>
        <p:grpSpPr>
          <a:xfrm>
            <a:off x="1214414" y="1785926"/>
            <a:ext cx="6357982" cy="552452"/>
            <a:chOff x="1214414" y="1785926"/>
            <a:chExt cx="6357982" cy="552452"/>
          </a:xfrm>
        </p:grpSpPr>
        <p:pic>
          <p:nvPicPr>
            <p:cNvPr id="3" name="Picture 3" descr="10"/>
            <p:cNvPicPr>
              <a:picLocks noChangeAspect="1" noChangeArrowheads="1"/>
            </p:cNvPicPr>
            <p:nvPr/>
          </p:nvPicPr>
          <p:blipFill>
            <a:blip r:embed="rId7" cstate="email"/>
            <a:srcRect/>
            <a:stretch>
              <a:fillRect/>
            </a:stretch>
          </p:blipFill>
          <p:spPr bwMode="auto">
            <a:xfrm>
              <a:off x="1214414" y="1785926"/>
              <a:ext cx="6357982" cy="50006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8438" name="Picture 6"/>
            <p:cNvPicPr>
              <a:picLocks noChangeAspect="1" noChangeArrowheads="1"/>
            </p:cNvPicPr>
            <p:nvPr/>
          </p:nvPicPr>
          <p:blipFill>
            <a:blip r:embed="rId8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3071802" y="2071678"/>
              <a:ext cx="847725" cy="2667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18" name="Group 17"/>
          <p:cNvGrpSpPr/>
          <p:nvPr/>
        </p:nvGrpSpPr>
        <p:grpSpPr>
          <a:xfrm>
            <a:off x="1500166" y="2643182"/>
            <a:ext cx="6037305" cy="857256"/>
            <a:chOff x="1500166" y="3071810"/>
            <a:chExt cx="6037305" cy="857256"/>
          </a:xfrm>
        </p:grpSpPr>
        <p:pic>
          <p:nvPicPr>
            <p:cNvPr id="4" name="Picture 3" descr="10"/>
            <p:cNvPicPr>
              <a:picLocks noChangeAspect="1" noChangeArrowheads="1"/>
            </p:cNvPicPr>
            <p:nvPr/>
          </p:nvPicPr>
          <p:blipFill>
            <a:blip r:embed="rId9" cstate="email"/>
            <a:srcRect/>
            <a:stretch>
              <a:fillRect/>
            </a:stretch>
          </p:blipFill>
          <p:spPr bwMode="auto">
            <a:xfrm>
              <a:off x="1500166" y="3071810"/>
              <a:ext cx="6037305" cy="64294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8439" name="Picture 7"/>
            <p:cNvPicPr>
              <a:picLocks noChangeAspect="1" noChangeArrowheads="1"/>
            </p:cNvPicPr>
            <p:nvPr/>
          </p:nvPicPr>
          <p:blipFill>
            <a:blip r:embed="rId10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3810000" y="3662366"/>
              <a:ext cx="1524000" cy="2667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17" name="Group 16"/>
          <p:cNvGrpSpPr/>
          <p:nvPr/>
        </p:nvGrpSpPr>
        <p:grpSpPr>
          <a:xfrm>
            <a:off x="2000232" y="3786190"/>
            <a:ext cx="5214974" cy="928694"/>
            <a:chOff x="2000232" y="4071942"/>
            <a:chExt cx="5214974" cy="928694"/>
          </a:xfrm>
        </p:grpSpPr>
        <p:pic>
          <p:nvPicPr>
            <p:cNvPr id="5" name="Picture 3" descr="10"/>
            <p:cNvPicPr>
              <a:picLocks noChangeAspect="1" noChangeArrowheads="1"/>
            </p:cNvPicPr>
            <p:nvPr/>
          </p:nvPicPr>
          <p:blipFill>
            <a:blip r:embed="rId11" cstate="email"/>
            <a:srcRect/>
            <a:stretch>
              <a:fillRect/>
            </a:stretch>
          </p:blipFill>
          <p:spPr bwMode="auto">
            <a:xfrm>
              <a:off x="2000232" y="4071942"/>
              <a:ext cx="5214974" cy="50006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8440" name="Picture 8"/>
            <p:cNvPicPr>
              <a:picLocks noChangeAspect="1" noChangeArrowheads="1"/>
            </p:cNvPicPr>
            <p:nvPr/>
          </p:nvPicPr>
          <p:blipFill>
            <a:blip r:embed="rId12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776538" y="4695836"/>
              <a:ext cx="3590925" cy="3048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16" name="Group 15"/>
          <p:cNvGrpSpPr/>
          <p:nvPr/>
        </p:nvGrpSpPr>
        <p:grpSpPr>
          <a:xfrm>
            <a:off x="1428728" y="4929198"/>
            <a:ext cx="6143668" cy="1519242"/>
            <a:chOff x="1428728" y="5143512"/>
            <a:chExt cx="6143668" cy="1519242"/>
          </a:xfrm>
        </p:grpSpPr>
        <p:pic>
          <p:nvPicPr>
            <p:cNvPr id="6" name="Picture 3" descr="10"/>
            <p:cNvPicPr>
              <a:picLocks noChangeAspect="1" noChangeArrowheads="1"/>
            </p:cNvPicPr>
            <p:nvPr/>
          </p:nvPicPr>
          <p:blipFill>
            <a:blip r:embed="rId13" cstate="email"/>
            <a:srcRect/>
            <a:stretch>
              <a:fillRect/>
            </a:stretch>
          </p:blipFill>
          <p:spPr bwMode="auto">
            <a:xfrm>
              <a:off x="1428728" y="5143512"/>
              <a:ext cx="6143668" cy="57150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8441" name="Picture 9"/>
            <p:cNvPicPr>
              <a:picLocks noChangeAspect="1" noChangeArrowheads="1"/>
            </p:cNvPicPr>
            <p:nvPr/>
          </p:nvPicPr>
          <p:blipFill>
            <a:blip r:embed="rId14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928926" y="5786454"/>
              <a:ext cx="3629025" cy="8763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sp>
        <p:nvSpPr>
          <p:cNvPr id="15" name="Rectangle 27">
            <a:hlinkClick r:id="rId15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7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  <p:sp>
        <p:nvSpPr>
          <p:cNvPr id="4" name="AutoShap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 flipV="1">
            <a:off x="1928794" y="285728"/>
            <a:ext cx="5462596" cy="539750"/>
          </a:xfrm>
          <a:prstGeom prst="flowChartAlternateProcess">
            <a:avLst/>
          </a:prstGeom>
          <a:solidFill>
            <a:srgbClr val="DDC08B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10800000" wrap="none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SA" sz="4400" b="1" dirty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LW Cool Khaybar. " pitchFamily="2" charset="0"/>
                <a:cs typeface="AL-Hor" pitchFamily="2" charset="-78"/>
              </a:rPr>
              <a:t>5 ـ 2  الكتلة والسعة في النظام المتري</a:t>
            </a:r>
            <a:endParaRPr lang="en-US" sz="44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LW Cool Khaybar. " pitchFamily="2" charset="0"/>
              <a:cs typeface="AL-Hor" pitchFamily="2" charset="-78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285852" y="1071546"/>
            <a:ext cx="6443708" cy="1357322"/>
            <a:chOff x="1285852" y="1071546"/>
            <a:chExt cx="6443708" cy="1357322"/>
          </a:xfrm>
        </p:grpSpPr>
        <p:pic>
          <p:nvPicPr>
            <p:cNvPr id="5" name="Picture 3" descr="12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1643042" y="1071546"/>
              <a:ext cx="6086518" cy="85725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9458" name="Picture 2"/>
            <p:cNvPicPr>
              <a:picLocks noChangeAspect="1" noChangeArrowheads="1"/>
            </p:cNvPicPr>
            <p:nvPr/>
          </p:nvPicPr>
          <p:blipFill>
            <a:blip r:embed="rId5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6000760" y="2071678"/>
              <a:ext cx="1714512" cy="35719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9459" name="Picture 3"/>
            <p:cNvPicPr>
              <a:picLocks noChangeAspect="1" noChangeArrowheads="1"/>
            </p:cNvPicPr>
            <p:nvPr/>
          </p:nvPicPr>
          <p:blipFill>
            <a:blip r:embed="rId6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3714744" y="2071678"/>
              <a:ext cx="2095500" cy="35719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9460" name="Picture 4"/>
            <p:cNvPicPr>
              <a:picLocks noChangeAspect="1" noChangeArrowheads="1"/>
            </p:cNvPicPr>
            <p:nvPr/>
          </p:nvPicPr>
          <p:blipFill>
            <a:blip r:embed="rId7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1285852" y="2071678"/>
              <a:ext cx="2095500" cy="35719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16" name="Group 15"/>
          <p:cNvGrpSpPr/>
          <p:nvPr/>
        </p:nvGrpSpPr>
        <p:grpSpPr>
          <a:xfrm>
            <a:off x="2119310" y="2714619"/>
            <a:ext cx="5167334" cy="1071558"/>
            <a:chOff x="1643042" y="2714619"/>
            <a:chExt cx="5167334" cy="1071558"/>
          </a:xfrm>
        </p:grpSpPr>
        <p:pic>
          <p:nvPicPr>
            <p:cNvPr id="6" name="Picture 3" descr="12"/>
            <p:cNvPicPr>
              <a:picLocks noChangeAspect="1" noChangeArrowheads="1"/>
            </p:cNvPicPr>
            <p:nvPr/>
          </p:nvPicPr>
          <p:blipFill>
            <a:blip r:embed="rId8" cstate="email"/>
            <a:srcRect/>
            <a:stretch>
              <a:fillRect/>
            </a:stretch>
          </p:blipFill>
          <p:spPr bwMode="auto">
            <a:xfrm>
              <a:off x="1643042" y="2714619"/>
              <a:ext cx="5143536" cy="60007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9461" name="Picture 5"/>
            <p:cNvPicPr>
              <a:picLocks noChangeAspect="1" noChangeArrowheads="1"/>
            </p:cNvPicPr>
            <p:nvPr/>
          </p:nvPicPr>
          <p:blipFill>
            <a:blip r:embed="rId9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5786446" y="3286124"/>
              <a:ext cx="1023930" cy="35719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9462" name="Picture 6"/>
            <p:cNvPicPr>
              <a:picLocks noChangeAspect="1" noChangeArrowheads="1"/>
            </p:cNvPicPr>
            <p:nvPr/>
          </p:nvPicPr>
          <p:blipFill>
            <a:blip r:embed="rId10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071670" y="3286124"/>
              <a:ext cx="1333502" cy="50005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17" name="Group 16"/>
          <p:cNvGrpSpPr/>
          <p:nvPr/>
        </p:nvGrpSpPr>
        <p:grpSpPr>
          <a:xfrm>
            <a:off x="1714480" y="4181485"/>
            <a:ext cx="6072230" cy="2033597"/>
            <a:chOff x="2000232" y="3857628"/>
            <a:chExt cx="6072230" cy="2033597"/>
          </a:xfrm>
        </p:grpSpPr>
        <p:pic>
          <p:nvPicPr>
            <p:cNvPr id="7" name="Picture 3" descr="13"/>
            <p:cNvPicPr>
              <a:picLocks noChangeAspect="1" noChangeArrowheads="1"/>
            </p:cNvPicPr>
            <p:nvPr/>
          </p:nvPicPr>
          <p:blipFill>
            <a:blip r:embed="rId11" cstate="email"/>
            <a:srcRect/>
            <a:stretch>
              <a:fillRect/>
            </a:stretch>
          </p:blipFill>
          <p:spPr bwMode="auto">
            <a:xfrm>
              <a:off x="2000232" y="3857628"/>
              <a:ext cx="6072230" cy="121444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9463" name="Picture 7"/>
            <p:cNvPicPr>
              <a:picLocks noChangeAspect="1" noChangeArrowheads="1"/>
            </p:cNvPicPr>
            <p:nvPr/>
          </p:nvPicPr>
          <p:blipFill>
            <a:blip r:embed="rId12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3214678" y="5214950"/>
              <a:ext cx="3152775" cy="67627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214414" y="214290"/>
            <a:ext cx="7929586" cy="2181225"/>
            <a:chOff x="1214414" y="214290"/>
            <a:chExt cx="7929586" cy="2181225"/>
          </a:xfrm>
        </p:grpSpPr>
        <p:pic>
          <p:nvPicPr>
            <p:cNvPr id="3" name="Picture 3" descr="13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1214414" y="214290"/>
              <a:ext cx="6643734" cy="185738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0482" name="Picture 2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4286248" y="500042"/>
              <a:ext cx="1495425" cy="32383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0483" name="Picture 3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4286248" y="785794"/>
              <a:ext cx="1495425" cy="35719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0484" name="Picture 4"/>
            <p:cNvPicPr>
              <a:picLocks noChangeAspect="1" noChangeArrowheads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 bwMode="auto">
            <a:xfrm>
              <a:off x="7648575" y="1000108"/>
              <a:ext cx="1495425" cy="35719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0485" name="Picture 5"/>
            <p:cNvPicPr>
              <a:picLocks noChangeAspect="1" noChangeArrowheads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3286116" y="1214422"/>
              <a:ext cx="1495425" cy="35719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0486" name="Picture 6"/>
            <p:cNvPicPr>
              <a:picLocks noChangeAspect="1" noChangeArrowheads="1"/>
            </p:cNvPicPr>
            <p:nvPr/>
          </p:nvPicPr>
          <p:blipFill>
            <a:blip r:embed="rId7" cstate="email"/>
            <a:srcRect/>
            <a:stretch>
              <a:fillRect/>
            </a:stretch>
          </p:blipFill>
          <p:spPr bwMode="auto">
            <a:xfrm>
              <a:off x="4714876" y="1500174"/>
              <a:ext cx="1495425" cy="42862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0487" name="Picture 7"/>
            <p:cNvPicPr>
              <a:picLocks noChangeAspect="1" noChangeArrowheads="1"/>
            </p:cNvPicPr>
            <p:nvPr/>
          </p:nvPicPr>
          <p:blipFill>
            <a:blip r:embed="rId8" cstate="email"/>
            <a:srcRect/>
            <a:stretch>
              <a:fillRect/>
            </a:stretch>
          </p:blipFill>
          <p:spPr bwMode="auto">
            <a:xfrm>
              <a:off x="6286512" y="1928802"/>
              <a:ext cx="962027" cy="46671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4481543" y="2800367"/>
            <a:ext cx="4448175" cy="30575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488" name="Picture 8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285720" y="2285992"/>
            <a:ext cx="4000496" cy="9892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489" name="Picture 9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357158" y="3500438"/>
            <a:ext cx="4010038" cy="10912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490" name="Picture 10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285720" y="4786322"/>
            <a:ext cx="4076700" cy="14097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Rectangle 27">
            <a:hlinkClick r:id="rId13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7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857224" y="500042"/>
            <a:ext cx="7394595" cy="4786346"/>
            <a:chOff x="857224" y="500042"/>
            <a:chExt cx="7394595" cy="4786346"/>
          </a:xfrm>
        </p:grpSpPr>
        <p:pic>
          <p:nvPicPr>
            <p:cNvPr id="3" name="Picture 3" descr="14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857224" y="500042"/>
              <a:ext cx="7394595" cy="478634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grpSp>
          <p:nvGrpSpPr>
            <p:cNvPr id="5" name="Group 4"/>
            <p:cNvGrpSpPr/>
            <p:nvPr/>
          </p:nvGrpSpPr>
          <p:grpSpPr>
            <a:xfrm>
              <a:off x="1600217" y="1571612"/>
              <a:ext cx="5400675" cy="3571900"/>
              <a:chOff x="468313" y="2262188"/>
              <a:chExt cx="5400675" cy="3571900"/>
            </a:xfrm>
          </p:grpSpPr>
          <p:sp>
            <p:nvSpPr>
              <p:cNvPr id="6" name="Text Box 5"/>
              <p:cNvSpPr txBox="1">
                <a:spLocks noChangeArrowheads="1"/>
              </p:cNvSpPr>
              <p:nvPr/>
            </p:nvSpPr>
            <p:spPr bwMode="auto">
              <a:xfrm>
                <a:off x="4500563" y="2262188"/>
                <a:ext cx="1081087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000" b="1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50 جــم</a:t>
                </a:r>
                <a:endParaRPr lang="en-US" sz="20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" name="Text Box 6"/>
              <p:cNvSpPr txBox="1">
                <a:spLocks noChangeArrowheads="1"/>
              </p:cNvSpPr>
              <p:nvPr/>
            </p:nvSpPr>
            <p:spPr bwMode="auto">
              <a:xfrm>
                <a:off x="1187450" y="2290706"/>
                <a:ext cx="1081088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000" b="1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5 جــم</a:t>
                </a:r>
                <a:endParaRPr lang="en-US" sz="20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" name="Text Box 8"/>
              <p:cNvSpPr txBox="1">
                <a:spLocks noChangeArrowheads="1"/>
              </p:cNvSpPr>
              <p:nvPr/>
            </p:nvSpPr>
            <p:spPr bwMode="auto">
              <a:xfrm>
                <a:off x="4500563" y="3048006"/>
                <a:ext cx="1081087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000" b="1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10 كجــم</a:t>
                </a:r>
                <a:endParaRPr lang="en-US" sz="20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" name="Text Box 9"/>
              <p:cNvSpPr txBox="1">
                <a:spLocks noChangeArrowheads="1"/>
              </p:cNvSpPr>
              <p:nvPr/>
            </p:nvSpPr>
            <p:spPr bwMode="auto">
              <a:xfrm>
                <a:off x="900113" y="3048006"/>
                <a:ext cx="1296987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000" b="1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400 كجــم</a:t>
                </a:r>
                <a:endParaRPr lang="en-US" sz="20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" name="Text Box 10"/>
              <p:cNvSpPr txBox="1">
                <a:spLocks noChangeArrowheads="1"/>
              </p:cNvSpPr>
              <p:nvPr/>
            </p:nvSpPr>
            <p:spPr bwMode="auto">
              <a:xfrm>
                <a:off x="4211638" y="3833824"/>
                <a:ext cx="1081087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000" b="1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2 ل</a:t>
                </a:r>
                <a:endParaRPr lang="en-US" sz="20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" name="Text Box 11"/>
              <p:cNvSpPr txBox="1">
                <a:spLocks noChangeArrowheads="1"/>
              </p:cNvSpPr>
              <p:nvPr/>
            </p:nvSpPr>
            <p:spPr bwMode="auto">
              <a:xfrm>
                <a:off x="898525" y="3833824"/>
                <a:ext cx="1081088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000" b="1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200 ل</a:t>
                </a:r>
                <a:endParaRPr lang="en-US" sz="20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2" name="Text Box 12"/>
              <p:cNvSpPr txBox="1">
                <a:spLocks noChangeArrowheads="1"/>
              </p:cNvSpPr>
              <p:nvPr/>
            </p:nvSpPr>
            <p:spPr bwMode="auto">
              <a:xfrm>
                <a:off x="3440096" y="4619642"/>
                <a:ext cx="1081088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000" b="1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80 جــم</a:t>
                </a:r>
                <a:endParaRPr lang="en-US" sz="20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" name="Text Box 13"/>
              <p:cNvSpPr txBox="1">
                <a:spLocks noChangeArrowheads="1"/>
              </p:cNvSpPr>
              <p:nvPr/>
            </p:nvSpPr>
            <p:spPr bwMode="auto">
              <a:xfrm>
                <a:off x="1331913" y="4619642"/>
                <a:ext cx="1081087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000" b="1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400 جــم</a:t>
                </a:r>
                <a:endParaRPr lang="en-US" sz="20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" name="Text Box 14"/>
              <p:cNvSpPr txBox="1">
                <a:spLocks noChangeArrowheads="1"/>
              </p:cNvSpPr>
              <p:nvPr/>
            </p:nvSpPr>
            <p:spPr bwMode="auto">
              <a:xfrm>
                <a:off x="4787900" y="5405460"/>
                <a:ext cx="1081088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000" b="1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1 ملـجـم</a:t>
                </a:r>
                <a:endParaRPr lang="en-US" sz="20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5" name="Text Box 15"/>
              <p:cNvSpPr txBox="1">
                <a:spLocks noChangeArrowheads="1"/>
              </p:cNvSpPr>
              <p:nvPr/>
            </p:nvSpPr>
            <p:spPr bwMode="auto">
              <a:xfrm>
                <a:off x="468313" y="5433978"/>
                <a:ext cx="1081087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000" b="1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3 مل</a:t>
                </a:r>
                <a:endParaRPr lang="en-US" sz="20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7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572000" y="642918"/>
            <a:ext cx="4143404" cy="49815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85720" y="1277873"/>
            <a:ext cx="4071966" cy="12224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85720" y="2899924"/>
            <a:ext cx="4124338" cy="13863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7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357686" y="571481"/>
            <a:ext cx="4357718" cy="34138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500562" y="4429132"/>
            <a:ext cx="4160520" cy="13049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85720" y="642918"/>
            <a:ext cx="3781436" cy="5715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42844" y="1500175"/>
            <a:ext cx="4000528" cy="9817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285720" y="2643182"/>
            <a:ext cx="3680282" cy="12763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214282" y="4214818"/>
            <a:ext cx="3838587" cy="10574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7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  <p:sp>
        <p:nvSpPr>
          <p:cNvPr id="4" name="AutoShape 16">
            <a:hlinkClick r:id="rId3" action="ppaction://hlinksldjump"/>
          </p:cNvPr>
          <p:cNvSpPr>
            <a:spLocks noChangeArrowheads="1"/>
          </p:cNvSpPr>
          <p:nvPr/>
        </p:nvSpPr>
        <p:spPr bwMode="auto">
          <a:xfrm flipV="1">
            <a:off x="1643042" y="357166"/>
            <a:ext cx="6335712" cy="542925"/>
          </a:xfrm>
          <a:prstGeom prst="flowChartAlternateProcess">
            <a:avLst/>
          </a:prstGeom>
          <a:solidFill>
            <a:srgbClr val="DDC08B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10800000" wrap="none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SA" sz="4000" b="1" dirty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LW Cool Khaybar. " pitchFamily="2" charset="0"/>
                <a:cs typeface="AL-Hor" pitchFamily="2" charset="-78"/>
              </a:rPr>
              <a:t>5 ـ 3   مهارة حل المسألة :  استعمال مقياس مرجعي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LW Cool Khaybar. " pitchFamily="2" charset="0"/>
              <a:cs typeface="AL-Hor" pitchFamily="2" charset="-78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572000" y="1357298"/>
            <a:ext cx="4295772" cy="12384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42876" y="1285860"/>
            <a:ext cx="4143372" cy="15323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1" name="Group 10"/>
          <p:cNvGrpSpPr/>
          <p:nvPr/>
        </p:nvGrpSpPr>
        <p:grpSpPr>
          <a:xfrm>
            <a:off x="4643438" y="3214686"/>
            <a:ext cx="4214810" cy="2146313"/>
            <a:chOff x="4643438" y="3214686"/>
            <a:chExt cx="4214810" cy="2146313"/>
          </a:xfrm>
        </p:grpSpPr>
        <p:pic>
          <p:nvPicPr>
            <p:cNvPr id="5" name="Picture 3" descr="17"/>
            <p:cNvPicPr>
              <a:picLocks noChangeAspect="1" noChangeArrowheads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4643438" y="3214686"/>
              <a:ext cx="4214810" cy="133804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7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5000628" y="4714884"/>
              <a:ext cx="3614749" cy="64611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12" name="Group 11"/>
          <p:cNvGrpSpPr/>
          <p:nvPr/>
        </p:nvGrpSpPr>
        <p:grpSpPr>
          <a:xfrm>
            <a:off x="357158" y="3214686"/>
            <a:ext cx="4143404" cy="1714512"/>
            <a:chOff x="357158" y="3214686"/>
            <a:chExt cx="4143404" cy="1714512"/>
          </a:xfrm>
        </p:grpSpPr>
        <p:pic>
          <p:nvPicPr>
            <p:cNvPr id="6" name="Picture 3" descr="17"/>
            <p:cNvPicPr>
              <a:picLocks noChangeAspect="1" noChangeArrowheads="1"/>
            </p:cNvPicPr>
            <p:nvPr/>
          </p:nvPicPr>
          <p:blipFill>
            <a:blip r:embed="rId8" cstate="email"/>
            <a:srcRect/>
            <a:stretch>
              <a:fillRect/>
            </a:stretch>
          </p:blipFill>
          <p:spPr bwMode="auto">
            <a:xfrm>
              <a:off x="357158" y="3214686"/>
              <a:ext cx="4143404" cy="98653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9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500034" y="4414848"/>
              <a:ext cx="3762375" cy="51435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7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4790717" y="214290"/>
            <a:ext cx="4067563" cy="4591074"/>
            <a:chOff x="4790717" y="214290"/>
            <a:chExt cx="4067563" cy="4591074"/>
          </a:xfrm>
        </p:grpSpPr>
        <p:pic>
          <p:nvPicPr>
            <p:cNvPr id="4" name="Picture 3" descr="17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4790717" y="214290"/>
              <a:ext cx="4067563" cy="321471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4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5124479" y="3643314"/>
              <a:ext cx="3590925" cy="116205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16" name="Group 15"/>
          <p:cNvGrpSpPr/>
          <p:nvPr/>
        </p:nvGrpSpPr>
        <p:grpSpPr>
          <a:xfrm>
            <a:off x="428596" y="285728"/>
            <a:ext cx="4037009" cy="1871667"/>
            <a:chOff x="428596" y="285728"/>
            <a:chExt cx="4037009" cy="1871667"/>
          </a:xfrm>
        </p:grpSpPr>
        <p:pic>
          <p:nvPicPr>
            <p:cNvPr id="6" name="Picture 3" descr="17"/>
            <p:cNvPicPr>
              <a:picLocks noChangeAspect="1" noChangeArrowheads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 bwMode="auto">
            <a:xfrm>
              <a:off x="428596" y="285728"/>
              <a:ext cx="4037009" cy="57150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6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714348" y="928670"/>
              <a:ext cx="3571875" cy="122872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18" name="Group 17"/>
          <p:cNvGrpSpPr/>
          <p:nvPr/>
        </p:nvGrpSpPr>
        <p:grpSpPr>
          <a:xfrm>
            <a:off x="285720" y="2357430"/>
            <a:ext cx="4214842" cy="1785950"/>
            <a:chOff x="285720" y="2357430"/>
            <a:chExt cx="4214842" cy="1785950"/>
          </a:xfrm>
        </p:grpSpPr>
        <p:pic>
          <p:nvPicPr>
            <p:cNvPr id="7" name="Picture 3" descr="17"/>
            <p:cNvPicPr>
              <a:picLocks noChangeAspect="1" noChangeArrowheads="1"/>
            </p:cNvPicPr>
            <p:nvPr/>
          </p:nvPicPr>
          <p:blipFill>
            <a:blip r:embed="rId7" cstate="email"/>
            <a:srcRect/>
            <a:stretch>
              <a:fillRect/>
            </a:stretch>
          </p:blipFill>
          <p:spPr bwMode="auto">
            <a:xfrm>
              <a:off x="285752" y="2357430"/>
              <a:ext cx="4214810" cy="74168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8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85720" y="3257555"/>
              <a:ext cx="4133850" cy="88582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19" name="Group 18"/>
          <p:cNvGrpSpPr/>
          <p:nvPr/>
        </p:nvGrpSpPr>
        <p:grpSpPr>
          <a:xfrm>
            <a:off x="320677" y="4357694"/>
            <a:ext cx="4251323" cy="1609731"/>
            <a:chOff x="320677" y="4357694"/>
            <a:chExt cx="4251323" cy="1609731"/>
          </a:xfrm>
        </p:grpSpPr>
        <p:pic>
          <p:nvPicPr>
            <p:cNvPr id="8" name="Picture 3" descr="17"/>
            <p:cNvPicPr>
              <a:picLocks noChangeAspect="1" noChangeArrowheads="1"/>
            </p:cNvPicPr>
            <p:nvPr/>
          </p:nvPicPr>
          <p:blipFill>
            <a:blip r:embed="rId9" cstate="email"/>
            <a:srcRect/>
            <a:stretch>
              <a:fillRect/>
            </a:stretch>
          </p:blipFill>
          <p:spPr bwMode="auto">
            <a:xfrm>
              <a:off x="320677" y="4357694"/>
              <a:ext cx="4251323" cy="68009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101" name="Picture 5"/>
            <p:cNvPicPr>
              <a:picLocks noChangeAspect="1" noChangeArrowheads="1"/>
            </p:cNvPicPr>
            <p:nvPr/>
          </p:nvPicPr>
          <p:blipFill>
            <a:blip r:embed="rId10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1214414" y="5214950"/>
              <a:ext cx="2609850" cy="75247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7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583957" y="428604"/>
            <a:ext cx="4167928" cy="2157420"/>
            <a:chOff x="4583957" y="428604"/>
            <a:chExt cx="4167928" cy="2157420"/>
          </a:xfrm>
        </p:grpSpPr>
        <p:pic>
          <p:nvPicPr>
            <p:cNvPr id="9" name="Picture 3" descr="17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4583957" y="428604"/>
              <a:ext cx="4167928" cy="100013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4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6215074" y="1500174"/>
              <a:ext cx="781050" cy="108585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17" name="Group 16"/>
          <p:cNvGrpSpPr/>
          <p:nvPr/>
        </p:nvGrpSpPr>
        <p:grpSpPr>
          <a:xfrm>
            <a:off x="4749833" y="2847770"/>
            <a:ext cx="4037009" cy="1147969"/>
            <a:chOff x="4749833" y="2847770"/>
            <a:chExt cx="4037009" cy="1147969"/>
          </a:xfrm>
        </p:grpSpPr>
        <p:pic>
          <p:nvPicPr>
            <p:cNvPr id="10" name="Picture 3" descr="17"/>
            <p:cNvPicPr>
              <a:picLocks noChangeAspect="1" noChangeArrowheads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 bwMode="auto">
            <a:xfrm>
              <a:off x="4749833" y="2847770"/>
              <a:ext cx="4037009" cy="58123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6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5143504" y="3643314"/>
              <a:ext cx="3152775" cy="35242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19" name="Group 18"/>
          <p:cNvGrpSpPr/>
          <p:nvPr/>
        </p:nvGrpSpPr>
        <p:grpSpPr>
          <a:xfrm>
            <a:off x="285720" y="1071546"/>
            <a:ext cx="4179917" cy="1143008"/>
            <a:chOff x="285720" y="1071546"/>
            <a:chExt cx="4179917" cy="1143008"/>
          </a:xfrm>
        </p:grpSpPr>
        <p:pic>
          <p:nvPicPr>
            <p:cNvPr id="11" name="Picture 3" descr="17"/>
            <p:cNvPicPr>
              <a:picLocks noChangeAspect="1" noChangeArrowheads="1"/>
            </p:cNvPicPr>
            <p:nvPr/>
          </p:nvPicPr>
          <p:blipFill>
            <a:blip r:embed="rId7" cstate="email"/>
            <a:srcRect/>
            <a:stretch>
              <a:fillRect/>
            </a:stretch>
          </p:blipFill>
          <p:spPr bwMode="auto">
            <a:xfrm>
              <a:off x="285720" y="1071546"/>
              <a:ext cx="4179917" cy="73554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124" name="Picture 4"/>
            <p:cNvPicPr>
              <a:picLocks noChangeAspect="1" noChangeArrowheads="1"/>
            </p:cNvPicPr>
            <p:nvPr/>
          </p:nvPicPr>
          <p:blipFill>
            <a:blip r:embed="rId8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1714480" y="1919279"/>
              <a:ext cx="1476375" cy="29527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18" name="Group 17"/>
          <p:cNvGrpSpPr/>
          <p:nvPr/>
        </p:nvGrpSpPr>
        <p:grpSpPr>
          <a:xfrm>
            <a:off x="285720" y="3071810"/>
            <a:ext cx="4143371" cy="2309824"/>
            <a:chOff x="285720" y="3071810"/>
            <a:chExt cx="4143371" cy="2309824"/>
          </a:xfrm>
        </p:grpSpPr>
        <p:pic>
          <p:nvPicPr>
            <p:cNvPr id="12" name="Picture 3" descr="17"/>
            <p:cNvPicPr>
              <a:picLocks noChangeAspect="1" noChangeArrowheads="1"/>
            </p:cNvPicPr>
            <p:nvPr/>
          </p:nvPicPr>
          <p:blipFill>
            <a:blip r:embed="rId9" cstate="email"/>
            <a:srcRect/>
            <a:stretch>
              <a:fillRect/>
            </a:stretch>
          </p:blipFill>
          <p:spPr bwMode="auto">
            <a:xfrm>
              <a:off x="285720" y="3071810"/>
              <a:ext cx="4143371" cy="159076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125" name="Picture 5"/>
            <p:cNvPicPr>
              <a:picLocks noChangeAspect="1" noChangeArrowheads="1"/>
            </p:cNvPicPr>
            <p:nvPr/>
          </p:nvPicPr>
          <p:blipFill>
            <a:blip r:embed="rId10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1214414" y="4714884"/>
              <a:ext cx="2352675" cy="66675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7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  <p:sp>
        <p:nvSpPr>
          <p:cNvPr id="4" name="AutoShape 12">
            <a:hlinkClick r:id="" action="ppaction://noaction"/>
          </p:cNvPr>
          <p:cNvSpPr>
            <a:spLocks noChangeArrowheads="1"/>
          </p:cNvSpPr>
          <p:nvPr/>
        </p:nvSpPr>
        <p:spPr bwMode="auto">
          <a:xfrm flipV="1">
            <a:off x="1928794" y="357166"/>
            <a:ext cx="5248282" cy="542925"/>
          </a:xfrm>
          <a:prstGeom prst="flowChartAlternateProcess">
            <a:avLst/>
          </a:prstGeom>
          <a:solidFill>
            <a:srgbClr val="DDC08B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10800000" wrap="none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SA" sz="4400" b="1" dirty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LW Cool Khaybar. " pitchFamily="2" charset="0"/>
                <a:cs typeface="AL-Hor" pitchFamily="2" charset="-78"/>
              </a:rPr>
              <a:t>5 ـ 4  التحويل بين الوحدات المترية</a:t>
            </a:r>
            <a:endParaRPr lang="en-US" sz="44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LW Cool Khaybar. " pitchFamily="2" charset="0"/>
              <a:cs typeface="AL-Hor" pitchFamily="2" charset="-78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928794" y="1285860"/>
            <a:ext cx="5643602" cy="1143008"/>
            <a:chOff x="1928794" y="1285860"/>
            <a:chExt cx="5643602" cy="1143008"/>
          </a:xfrm>
        </p:grpSpPr>
        <p:pic>
          <p:nvPicPr>
            <p:cNvPr id="5" name="Picture 3" descr="19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1928794" y="1285860"/>
              <a:ext cx="5643602" cy="71438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4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6429388" y="2095498"/>
              <a:ext cx="676275" cy="33337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5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4643438" y="2071678"/>
              <a:ext cx="676275" cy="28575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148" name="Picture 4"/>
            <p:cNvPicPr>
              <a:picLocks noChangeAspect="1" noChangeArrowheads="1"/>
            </p:cNvPicPr>
            <p:nvPr/>
          </p:nvPicPr>
          <p:blipFill>
            <a:blip r:embed="rId6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571736" y="2071678"/>
              <a:ext cx="676275" cy="33337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13" name="Group 12"/>
          <p:cNvGrpSpPr/>
          <p:nvPr/>
        </p:nvGrpSpPr>
        <p:grpSpPr>
          <a:xfrm>
            <a:off x="2071670" y="2886073"/>
            <a:ext cx="5214974" cy="1185869"/>
            <a:chOff x="2071670" y="2500306"/>
            <a:chExt cx="5214974" cy="1185869"/>
          </a:xfrm>
        </p:grpSpPr>
        <p:pic>
          <p:nvPicPr>
            <p:cNvPr id="6" name="Picture 3" descr="19"/>
            <p:cNvPicPr>
              <a:picLocks noChangeAspect="1" noChangeArrowheads="1"/>
            </p:cNvPicPr>
            <p:nvPr/>
          </p:nvPicPr>
          <p:blipFill>
            <a:blip r:embed="rId7" cstate="email"/>
            <a:srcRect/>
            <a:stretch>
              <a:fillRect/>
            </a:stretch>
          </p:blipFill>
          <p:spPr bwMode="auto">
            <a:xfrm>
              <a:off x="2071670" y="2500306"/>
              <a:ext cx="5214974" cy="85725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149" name="Picture 5"/>
            <p:cNvPicPr>
              <a:picLocks noChangeAspect="1" noChangeArrowheads="1"/>
            </p:cNvPicPr>
            <p:nvPr/>
          </p:nvPicPr>
          <p:blipFill>
            <a:blip r:embed="rId8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3895725" y="3429000"/>
              <a:ext cx="1352550" cy="25717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3286116" y="4214818"/>
            <a:ext cx="2705100" cy="22764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7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  <p:sp>
        <p:nvSpPr>
          <p:cNvPr id="4" name="AutoShape 7">
            <a:hlinkClick r:id="rId3" action="ppaction://hlinksldjump"/>
          </p:cNvPr>
          <p:cNvSpPr>
            <a:spLocks noChangeArrowheads="1"/>
          </p:cNvSpPr>
          <p:nvPr/>
        </p:nvSpPr>
        <p:spPr bwMode="auto">
          <a:xfrm flipV="1">
            <a:off x="2609866" y="285728"/>
            <a:ext cx="3676646" cy="539750"/>
          </a:xfrm>
          <a:prstGeom prst="flowChartAlternateProcess">
            <a:avLst/>
          </a:prstGeom>
          <a:solidFill>
            <a:srgbClr val="DDC08B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10800000" wrap="none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SA" sz="4400" b="1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LW Cool Khaybar. " pitchFamily="2" charset="0"/>
                <a:cs typeface="AL-Hor" pitchFamily="2" charset="-78"/>
              </a:rPr>
              <a:t>1 ـ 4  </a:t>
            </a:r>
            <a:r>
              <a:rPr lang="ar-SA" sz="3200" b="1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LW Cool Khaybar. " pitchFamily="2" charset="0"/>
                <a:cs typeface="Monotype Koufi" pitchFamily="2" charset="-78"/>
              </a:rPr>
              <a:t>ترتيب العمليات</a:t>
            </a:r>
            <a:endParaRPr lang="en-US" sz="3200" b="1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LW Cool Khaybar. " pitchFamily="2" charset="0"/>
              <a:cs typeface="Monotype Koufi" pitchFamily="2" charset="-78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214546" y="1142984"/>
            <a:ext cx="4894265" cy="1571636"/>
            <a:chOff x="2214546" y="1142984"/>
            <a:chExt cx="4894265" cy="1571636"/>
          </a:xfrm>
          <a:effectLst>
            <a:glow rad="63500">
              <a:schemeClr val="accent4">
                <a:satMod val="175000"/>
                <a:alpha val="40000"/>
              </a:schemeClr>
            </a:glow>
          </a:effectLst>
        </p:grpSpPr>
        <p:pic>
          <p:nvPicPr>
            <p:cNvPr id="625666" name="Picture 2" descr="كتاب رياضيات سادس ف1 مطور_Page_022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2214546" y="1142984"/>
              <a:ext cx="4894265" cy="89785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5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5072066" y="2176459"/>
              <a:ext cx="1990725" cy="53816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6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285984" y="2214554"/>
              <a:ext cx="1990725" cy="46672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11" name="Group 10"/>
          <p:cNvGrpSpPr/>
          <p:nvPr/>
        </p:nvGrpSpPr>
        <p:grpSpPr>
          <a:xfrm>
            <a:off x="1714480" y="2928934"/>
            <a:ext cx="5967431" cy="1928826"/>
            <a:chOff x="1714480" y="2928934"/>
            <a:chExt cx="5967431" cy="1928826"/>
          </a:xfrm>
          <a:effectLst>
            <a:glow rad="63500">
              <a:schemeClr val="accent4">
                <a:satMod val="175000"/>
                <a:alpha val="40000"/>
              </a:schemeClr>
            </a:glow>
          </a:effectLst>
        </p:grpSpPr>
        <p:pic>
          <p:nvPicPr>
            <p:cNvPr id="8" name="Picture 2" descr="كتاب رياضيات سادس ف1 مطور_Page_023"/>
            <p:cNvPicPr>
              <a:picLocks noChangeAspect="1" noChangeArrowheads="1"/>
            </p:cNvPicPr>
            <p:nvPr/>
          </p:nvPicPr>
          <p:blipFill>
            <a:blip r:embed="rId7" cstate="email"/>
            <a:srcRect/>
            <a:stretch>
              <a:fillRect/>
            </a:stretch>
          </p:blipFill>
          <p:spPr bwMode="auto">
            <a:xfrm>
              <a:off x="2143108" y="2928934"/>
              <a:ext cx="4981177" cy="92869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124" name="Picture 4"/>
            <p:cNvPicPr>
              <a:picLocks noChangeAspect="1" noChangeArrowheads="1"/>
            </p:cNvPicPr>
            <p:nvPr/>
          </p:nvPicPr>
          <p:blipFill>
            <a:blip r:embed="rId8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4357686" y="3943362"/>
              <a:ext cx="3324225" cy="91439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125" name="Picture 5"/>
            <p:cNvPicPr>
              <a:picLocks noChangeAspect="1" noChangeArrowheads="1"/>
            </p:cNvPicPr>
            <p:nvPr/>
          </p:nvPicPr>
          <p:blipFill>
            <a:blip r:embed="rId9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1714480" y="3929066"/>
              <a:ext cx="2233617" cy="84296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357818" y="428603"/>
            <a:ext cx="3176590" cy="47004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Rectangle 27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00065" y="571480"/>
            <a:ext cx="4429125" cy="11144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61966" y="1928802"/>
            <a:ext cx="4610100" cy="11906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857224" y="3357562"/>
            <a:ext cx="3714776" cy="18746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7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572000" y="285728"/>
            <a:ext cx="4028009" cy="26574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572000" y="3714752"/>
            <a:ext cx="4181473" cy="8915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500562" y="5143512"/>
            <a:ext cx="4257675" cy="10191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85720" y="500042"/>
            <a:ext cx="4133850" cy="10953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285720" y="3714752"/>
            <a:ext cx="4114800" cy="10763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214282" y="1714489"/>
            <a:ext cx="4357718" cy="16168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7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729620" y="428605"/>
            <a:ext cx="4033379" cy="12144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643438" y="2500306"/>
            <a:ext cx="4132398" cy="22383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85720" y="428604"/>
            <a:ext cx="4226598" cy="27146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85721" y="3714752"/>
            <a:ext cx="4214842" cy="16606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7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  <p:grpSp>
        <p:nvGrpSpPr>
          <p:cNvPr id="2" name="Group 13"/>
          <p:cNvGrpSpPr/>
          <p:nvPr/>
        </p:nvGrpSpPr>
        <p:grpSpPr>
          <a:xfrm>
            <a:off x="2143108" y="1428744"/>
            <a:ext cx="4868367" cy="2500322"/>
            <a:chOff x="2357421" y="500042"/>
            <a:chExt cx="4868367" cy="2500322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3" cstate="email">
              <a:duotone>
                <a:schemeClr val="accent4">
                  <a:shade val="45000"/>
                  <a:satMod val="135000"/>
                </a:schemeClr>
                <a:prstClr val="white"/>
              </a:duotone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2357421" y="500042"/>
              <a:ext cx="4868367" cy="142876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4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3214678" y="2071678"/>
              <a:ext cx="3357586" cy="92868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7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857752" y="1571612"/>
            <a:ext cx="3752850" cy="30003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857224" y="642918"/>
            <a:ext cx="3752850" cy="51768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7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142976" y="357166"/>
            <a:ext cx="6643734" cy="2889609"/>
            <a:chOff x="1000100" y="571480"/>
            <a:chExt cx="6643734" cy="2889609"/>
          </a:xfrm>
          <a:effectLst>
            <a:glow rad="63500">
              <a:schemeClr val="accent4">
                <a:satMod val="175000"/>
                <a:alpha val="40000"/>
              </a:schemeClr>
            </a:glow>
          </a:effectLst>
        </p:grpSpPr>
        <p:pic>
          <p:nvPicPr>
            <p:cNvPr id="628738" name="Picture 2" descr="كتاب رياضيات سادس ف1 مطور_Page_025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1428728" y="571480"/>
              <a:ext cx="6215106" cy="278608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grpSp>
          <p:nvGrpSpPr>
            <p:cNvPr id="12" name="Group 11"/>
            <p:cNvGrpSpPr/>
            <p:nvPr/>
          </p:nvGrpSpPr>
          <p:grpSpPr>
            <a:xfrm>
              <a:off x="1000100" y="1285860"/>
              <a:ext cx="4572032" cy="2175229"/>
              <a:chOff x="1000100" y="1285860"/>
              <a:chExt cx="4572032" cy="2175229"/>
            </a:xfrm>
          </p:grpSpPr>
          <p:pic>
            <p:nvPicPr>
              <p:cNvPr id="7170" name="Picture 2"/>
              <p:cNvPicPr>
                <a:picLocks noChangeAspect="1" noChangeArrowheads="1"/>
              </p:cNvPicPr>
              <p:nvPr/>
            </p:nvPicPr>
            <p:blipFill>
              <a:blip r:embed="rId4" cstate="email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lum bright="-10000" contrast="30000"/>
              </a:blip>
              <a:srcRect/>
              <a:stretch>
                <a:fillRect/>
              </a:stretch>
            </p:blipFill>
            <p:spPr bwMode="auto">
              <a:xfrm>
                <a:off x="1000100" y="1285860"/>
                <a:ext cx="2500330" cy="536325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7171" name="Picture 3"/>
              <p:cNvPicPr>
                <a:picLocks noChangeAspect="1" noChangeArrowheads="1"/>
              </p:cNvPicPr>
              <p:nvPr/>
            </p:nvPicPr>
            <p:blipFill>
              <a:blip r:embed="rId5" cstate="email"/>
              <a:srcRect/>
              <a:stretch>
                <a:fillRect/>
              </a:stretch>
            </p:blipFill>
            <p:spPr bwMode="auto">
              <a:xfrm>
                <a:off x="5000628" y="1643050"/>
                <a:ext cx="571504" cy="285752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7172" name="Picture 4"/>
              <p:cNvPicPr>
                <a:picLocks noChangeAspect="1" noChangeArrowheads="1"/>
              </p:cNvPicPr>
              <p:nvPr/>
            </p:nvPicPr>
            <p:blipFill>
              <a:blip r:embed="rId6" cstate="email"/>
              <a:srcRect/>
              <a:stretch>
                <a:fillRect/>
              </a:stretch>
            </p:blipFill>
            <p:spPr bwMode="auto">
              <a:xfrm>
                <a:off x="5072066" y="1928802"/>
                <a:ext cx="428628" cy="285752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7173" name="Picture 5"/>
              <p:cNvPicPr>
                <a:picLocks noChangeAspect="1" noChangeArrowheads="1"/>
              </p:cNvPicPr>
              <p:nvPr/>
            </p:nvPicPr>
            <p:blipFill>
              <a:blip r:embed="rId7" cstate="email"/>
              <a:srcRect/>
              <a:stretch>
                <a:fillRect/>
              </a:stretch>
            </p:blipFill>
            <p:spPr bwMode="auto">
              <a:xfrm>
                <a:off x="4429124" y="2143116"/>
                <a:ext cx="500066" cy="285752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7174" name="Picture 6"/>
              <p:cNvPicPr>
                <a:picLocks noChangeAspect="1" noChangeArrowheads="1"/>
              </p:cNvPicPr>
              <p:nvPr/>
            </p:nvPicPr>
            <p:blipFill>
              <a:blip r:embed="rId8" cstate="email"/>
              <a:srcRect/>
              <a:stretch>
                <a:fillRect/>
              </a:stretch>
            </p:blipFill>
            <p:spPr bwMode="auto">
              <a:xfrm>
                <a:off x="4143372" y="2357430"/>
                <a:ext cx="428628" cy="328603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7175" name="Picture 7"/>
              <p:cNvPicPr>
                <a:picLocks noChangeAspect="1" noChangeArrowheads="1"/>
              </p:cNvPicPr>
              <p:nvPr/>
            </p:nvPicPr>
            <p:blipFill>
              <a:blip r:embed="rId9" cstate="email">
                <a:lum bright="-10000" contrast="30000"/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/>
              </a:stretch>
            </p:blipFill>
            <p:spPr bwMode="auto">
              <a:xfrm>
                <a:off x="3000364" y="2857496"/>
                <a:ext cx="1685925" cy="285752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7176" name="Picture 8"/>
              <p:cNvPicPr>
                <a:picLocks noChangeAspect="1" noChangeArrowheads="1"/>
              </p:cNvPicPr>
              <p:nvPr/>
            </p:nvPicPr>
            <p:blipFill>
              <a:blip r:embed="rId10" cstate="email">
                <a:lum bright="-10000" contrast="30000"/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/>
              </a:stretch>
            </p:blipFill>
            <p:spPr bwMode="auto">
              <a:xfrm>
                <a:off x="3286117" y="3143248"/>
                <a:ext cx="1500198" cy="317841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</p:grpSp>
      </p:grpSp>
      <p:grpSp>
        <p:nvGrpSpPr>
          <p:cNvPr id="17" name="Group 16"/>
          <p:cNvGrpSpPr/>
          <p:nvPr/>
        </p:nvGrpSpPr>
        <p:grpSpPr>
          <a:xfrm>
            <a:off x="1214414" y="3500438"/>
            <a:ext cx="7143800" cy="2786082"/>
            <a:chOff x="1214414" y="3500438"/>
            <a:chExt cx="7143800" cy="2786082"/>
          </a:xfrm>
          <a:effectLst>
            <a:glow rad="63500">
              <a:schemeClr val="accent4">
                <a:satMod val="175000"/>
                <a:alpha val="40000"/>
              </a:schemeClr>
            </a:glow>
          </a:effectLst>
        </p:grpSpPr>
        <p:pic>
          <p:nvPicPr>
            <p:cNvPr id="3" name="Picture 2" descr="كتاب رياضيات سادس ف1 مطور_Page_025"/>
            <p:cNvPicPr>
              <a:picLocks noChangeAspect="1" noChangeArrowheads="1"/>
            </p:cNvPicPr>
            <p:nvPr/>
          </p:nvPicPr>
          <p:blipFill>
            <a:blip r:embed="rId11" cstate="email"/>
            <a:srcRect/>
            <a:stretch>
              <a:fillRect/>
            </a:stretch>
          </p:blipFill>
          <p:spPr bwMode="auto">
            <a:xfrm>
              <a:off x="2714612" y="3500438"/>
              <a:ext cx="5643602" cy="278608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177" name="Picture 9"/>
            <p:cNvPicPr>
              <a:picLocks noChangeAspect="1" noChangeArrowheads="1"/>
            </p:cNvPicPr>
            <p:nvPr/>
          </p:nvPicPr>
          <p:blipFill>
            <a:blip r:embed="rId12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1214414" y="3643314"/>
              <a:ext cx="1571636" cy="25243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13" cstate="email">
            <a:duotone>
              <a:schemeClr val="accent6">
                <a:shade val="45000"/>
                <a:satMod val="135000"/>
              </a:schemeClr>
              <a:prstClr val="white"/>
            </a:duotone>
            <a:lum bright="-10000" contrast="30000"/>
          </a:blip>
          <a:srcRect/>
          <a:stretch>
            <a:fillRect/>
          </a:stretch>
        </p:blipFill>
        <p:spPr bwMode="auto">
          <a:xfrm>
            <a:off x="3786182" y="4904900"/>
            <a:ext cx="3386148" cy="5243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14" cstate="email">
            <a:duotone>
              <a:schemeClr val="accent6">
                <a:shade val="45000"/>
                <a:satMod val="135000"/>
              </a:schemeClr>
              <a:prstClr val="white"/>
            </a:duotone>
            <a:lum bright="-10000" contrast="30000"/>
          </a:blip>
          <a:srcRect/>
          <a:stretch>
            <a:fillRect/>
          </a:stretch>
        </p:blipFill>
        <p:spPr bwMode="auto">
          <a:xfrm>
            <a:off x="3500430" y="5881877"/>
            <a:ext cx="2867018" cy="8332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7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5000628" y="500042"/>
            <a:ext cx="3606794" cy="1370011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4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الفصل الأول</a:t>
            </a:r>
          </a:p>
          <a:p>
            <a:pPr algn="ctr"/>
            <a:r>
              <a:rPr lang="ar-EG" sz="44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الأنماط العددية والدوال</a:t>
            </a:r>
            <a:endParaRPr lang="en-US" sz="44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AL-Hor" pitchFamily="2" charset="-78"/>
            </a:endParaRPr>
          </a:p>
        </p:txBody>
      </p:sp>
      <p:sp>
        <p:nvSpPr>
          <p:cNvPr id="3" name="Rectangle 27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14348" y="500042"/>
            <a:ext cx="3606794" cy="1370011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4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الفصل الثانى</a:t>
            </a:r>
          </a:p>
          <a:p>
            <a:pPr algn="ctr"/>
            <a:r>
              <a:rPr lang="ar-EG" sz="44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الإحصاء والتمثيلات البيانية</a:t>
            </a:r>
            <a:endParaRPr lang="en-US" sz="44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AL-Hor" pitchFamily="2" charset="-78"/>
            </a:endParaRPr>
          </a:p>
        </p:txBody>
      </p:sp>
      <p:sp>
        <p:nvSpPr>
          <p:cNvPr id="4" name="Rectangle 27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5000628" y="2416179"/>
            <a:ext cx="3606794" cy="1370011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4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الفصل الثالث</a:t>
            </a:r>
          </a:p>
          <a:p>
            <a:pPr algn="ctr"/>
            <a:r>
              <a:rPr lang="ar-EG" sz="36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العمليات على الكسور العشرية</a:t>
            </a:r>
            <a:endParaRPr lang="en-US" sz="36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AL-Hor" pitchFamily="2" charset="-78"/>
            </a:endParaRPr>
          </a:p>
        </p:txBody>
      </p:sp>
      <p:sp>
        <p:nvSpPr>
          <p:cNvPr id="5" name="Rectangle 27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714348" y="2416179"/>
            <a:ext cx="3606794" cy="1370011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4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الفصل الرابع</a:t>
            </a:r>
          </a:p>
          <a:p>
            <a:pPr algn="ctr"/>
            <a:r>
              <a:rPr lang="ar-EG" sz="32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الكسور الإعتيادية والكسور العشرية</a:t>
            </a:r>
            <a:endParaRPr lang="en-US" sz="32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AL-Hor" pitchFamily="2" charset="-78"/>
            </a:endParaRPr>
          </a:p>
        </p:txBody>
      </p:sp>
      <p:sp>
        <p:nvSpPr>
          <p:cNvPr id="6" name="Rectangle 27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2894032" y="4202129"/>
            <a:ext cx="3606794" cy="1370011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4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الفصل الخامس</a:t>
            </a:r>
          </a:p>
          <a:p>
            <a:pPr algn="ctr"/>
            <a:r>
              <a:rPr lang="ar-EG" sz="36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القياس : الطول والكتلة والسعة</a:t>
            </a:r>
            <a:endParaRPr lang="en-US" sz="36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AL-Hor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965207" y="214290"/>
            <a:ext cx="7250131" cy="6143644"/>
            <a:chOff x="36513" y="714356"/>
            <a:chExt cx="7250131" cy="6143644"/>
          </a:xfrm>
          <a:effectLst>
            <a:glow rad="63500">
              <a:schemeClr val="accent4">
                <a:satMod val="175000"/>
                <a:alpha val="40000"/>
              </a:schemeClr>
            </a:glow>
          </a:effectLst>
        </p:grpSpPr>
        <p:pic>
          <p:nvPicPr>
            <p:cNvPr id="627714" name="Picture 2" descr="كتاب رياضيات سادس ف1 مطور_Page_024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36513" y="714356"/>
              <a:ext cx="7250131" cy="614364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grpSp>
          <p:nvGrpSpPr>
            <p:cNvPr id="19" name="Group 18"/>
            <p:cNvGrpSpPr/>
            <p:nvPr/>
          </p:nvGrpSpPr>
          <p:grpSpPr>
            <a:xfrm>
              <a:off x="107950" y="1341438"/>
              <a:ext cx="5976938" cy="5486400"/>
              <a:chOff x="107950" y="1341438"/>
              <a:chExt cx="5976938" cy="5486400"/>
            </a:xfrm>
          </p:grpSpPr>
          <p:sp>
            <p:nvSpPr>
              <p:cNvPr id="627716" name="Text Box 4"/>
              <p:cNvSpPr txBox="1">
                <a:spLocks noChangeArrowheads="1"/>
              </p:cNvSpPr>
              <p:nvPr/>
            </p:nvSpPr>
            <p:spPr bwMode="auto">
              <a:xfrm>
                <a:off x="4211638" y="1341438"/>
                <a:ext cx="1438275" cy="5794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ar-SA">
                    <a:solidFill>
                      <a:srgbClr val="FF3300"/>
                    </a:solidFill>
                    <a:latin typeface="Times New Roman" pitchFamily="18" charset="0"/>
                    <a:cs typeface="Monotype Koufi" pitchFamily="2" charset="-78"/>
                  </a:rPr>
                  <a:t> </a:t>
                </a:r>
                <a:r>
                  <a:rPr lang="ar-SA" sz="2800">
                    <a:solidFill>
                      <a:srgbClr val="008000"/>
                    </a:solidFill>
                    <a:latin typeface="Times New Roman" pitchFamily="18" charset="0"/>
                    <a:cs typeface="Monotype Koufi" pitchFamily="2" charset="-78"/>
                  </a:rPr>
                  <a:t>=</a:t>
                </a:r>
                <a:r>
                  <a:rPr lang="ar-SA">
                    <a:solidFill>
                      <a:schemeClr val="bg2"/>
                    </a:solidFill>
                    <a:latin typeface="Times New Roman" pitchFamily="18" charset="0"/>
                    <a:cs typeface="AL-Hor" pitchFamily="2" charset="-78"/>
                  </a:rPr>
                  <a:t>  </a:t>
                </a:r>
                <a:r>
                  <a:rPr lang="ar-SA" sz="3200">
                    <a:solidFill>
                      <a:srgbClr val="0000FF"/>
                    </a:solidFill>
                    <a:latin typeface="Times New Roman" pitchFamily="18" charset="0"/>
                    <a:cs typeface="AL-Hor" pitchFamily="2" charset="-78"/>
                  </a:rPr>
                  <a:t>9</a:t>
                </a:r>
                <a:endParaRPr lang="en-US" sz="3200">
                  <a:solidFill>
                    <a:srgbClr val="FF3300"/>
                  </a:solidFill>
                  <a:latin typeface="Times New Roman" pitchFamily="18" charset="0"/>
                  <a:cs typeface="AL-Hor" pitchFamily="2" charset="-78"/>
                </a:endParaRPr>
              </a:p>
            </p:txBody>
          </p:sp>
          <p:sp>
            <p:nvSpPr>
              <p:cNvPr id="627717" name="Text Box 5"/>
              <p:cNvSpPr txBox="1">
                <a:spLocks noChangeArrowheads="1"/>
              </p:cNvSpPr>
              <p:nvPr/>
            </p:nvSpPr>
            <p:spPr bwMode="auto">
              <a:xfrm>
                <a:off x="611188" y="1341438"/>
                <a:ext cx="1438275" cy="5794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ar-SA">
                    <a:solidFill>
                      <a:srgbClr val="FF3300"/>
                    </a:solidFill>
                    <a:latin typeface="Times New Roman" pitchFamily="18" charset="0"/>
                    <a:cs typeface="Monotype Koufi" pitchFamily="2" charset="-78"/>
                  </a:rPr>
                  <a:t> </a:t>
                </a:r>
                <a:r>
                  <a:rPr lang="ar-SA" sz="2800">
                    <a:solidFill>
                      <a:srgbClr val="008000"/>
                    </a:solidFill>
                    <a:latin typeface="Times New Roman" pitchFamily="18" charset="0"/>
                    <a:cs typeface="Monotype Koufi" pitchFamily="2" charset="-78"/>
                  </a:rPr>
                  <a:t>=</a:t>
                </a:r>
                <a:r>
                  <a:rPr lang="ar-SA">
                    <a:solidFill>
                      <a:schemeClr val="bg2"/>
                    </a:solidFill>
                    <a:latin typeface="Times New Roman" pitchFamily="18" charset="0"/>
                    <a:cs typeface="AL-Hor" pitchFamily="2" charset="-78"/>
                  </a:rPr>
                  <a:t>  </a:t>
                </a:r>
                <a:r>
                  <a:rPr lang="ar-SA" sz="3200">
                    <a:solidFill>
                      <a:srgbClr val="0000FF"/>
                    </a:solidFill>
                    <a:latin typeface="Times New Roman" pitchFamily="18" charset="0"/>
                    <a:cs typeface="AL-Hor" pitchFamily="2" charset="-78"/>
                  </a:rPr>
                  <a:t>6</a:t>
                </a:r>
                <a:endParaRPr lang="en-US" sz="3200">
                  <a:solidFill>
                    <a:srgbClr val="FF3300"/>
                  </a:solidFill>
                  <a:latin typeface="Times New Roman" pitchFamily="18" charset="0"/>
                  <a:cs typeface="AL-Hor" pitchFamily="2" charset="-78"/>
                </a:endParaRPr>
              </a:p>
            </p:txBody>
          </p:sp>
          <p:sp>
            <p:nvSpPr>
              <p:cNvPr id="627718" name="Text Box 6"/>
              <p:cNvSpPr txBox="1">
                <a:spLocks noChangeArrowheads="1"/>
              </p:cNvSpPr>
              <p:nvPr/>
            </p:nvSpPr>
            <p:spPr bwMode="auto">
              <a:xfrm>
                <a:off x="3995738" y="1916113"/>
                <a:ext cx="1438275" cy="5794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ar-SA">
                    <a:solidFill>
                      <a:srgbClr val="FF3300"/>
                    </a:solidFill>
                    <a:latin typeface="Times New Roman" pitchFamily="18" charset="0"/>
                    <a:cs typeface="Monotype Koufi" pitchFamily="2" charset="-78"/>
                  </a:rPr>
                  <a:t> </a:t>
                </a:r>
                <a:r>
                  <a:rPr lang="ar-SA" sz="2800">
                    <a:solidFill>
                      <a:srgbClr val="008000"/>
                    </a:solidFill>
                    <a:latin typeface="Times New Roman" pitchFamily="18" charset="0"/>
                    <a:cs typeface="Monotype Koufi" pitchFamily="2" charset="-78"/>
                  </a:rPr>
                  <a:t>=</a:t>
                </a:r>
                <a:r>
                  <a:rPr lang="ar-SA">
                    <a:solidFill>
                      <a:schemeClr val="bg2"/>
                    </a:solidFill>
                    <a:latin typeface="Times New Roman" pitchFamily="18" charset="0"/>
                    <a:cs typeface="AL-Hor" pitchFamily="2" charset="-78"/>
                  </a:rPr>
                  <a:t>  </a:t>
                </a:r>
                <a:r>
                  <a:rPr lang="ar-SA" sz="3200">
                    <a:solidFill>
                      <a:srgbClr val="0000FF"/>
                    </a:solidFill>
                    <a:latin typeface="Times New Roman" pitchFamily="18" charset="0"/>
                    <a:cs typeface="AL-Hor" pitchFamily="2" charset="-78"/>
                  </a:rPr>
                  <a:t>31</a:t>
                </a:r>
                <a:endParaRPr lang="en-US" sz="3200">
                  <a:solidFill>
                    <a:srgbClr val="FF3300"/>
                  </a:solidFill>
                  <a:latin typeface="Times New Roman" pitchFamily="18" charset="0"/>
                  <a:cs typeface="AL-Hor" pitchFamily="2" charset="-78"/>
                </a:endParaRPr>
              </a:p>
            </p:txBody>
          </p:sp>
          <p:sp>
            <p:nvSpPr>
              <p:cNvPr id="627719" name="Text Box 7"/>
              <p:cNvSpPr txBox="1">
                <a:spLocks noChangeArrowheads="1"/>
              </p:cNvSpPr>
              <p:nvPr/>
            </p:nvSpPr>
            <p:spPr bwMode="auto">
              <a:xfrm>
                <a:off x="539750" y="1916113"/>
                <a:ext cx="1438275" cy="5794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ar-SA">
                    <a:solidFill>
                      <a:srgbClr val="FF3300"/>
                    </a:solidFill>
                    <a:latin typeface="Times New Roman" pitchFamily="18" charset="0"/>
                    <a:cs typeface="Monotype Koufi" pitchFamily="2" charset="-78"/>
                  </a:rPr>
                  <a:t> </a:t>
                </a:r>
                <a:r>
                  <a:rPr lang="ar-SA" sz="2800">
                    <a:solidFill>
                      <a:srgbClr val="008000"/>
                    </a:solidFill>
                    <a:latin typeface="Times New Roman" pitchFamily="18" charset="0"/>
                    <a:cs typeface="Monotype Koufi" pitchFamily="2" charset="-78"/>
                  </a:rPr>
                  <a:t>=</a:t>
                </a:r>
                <a:r>
                  <a:rPr lang="ar-SA">
                    <a:solidFill>
                      <a:schemeClr val="bg2"/>
                    </a:solidFill>
                    <a:latin typeface="Times New Roman" pitchFamily="18" charset="0"/>
                    <a:cs typeface="AL-Hor" pitchFamily="2" charset="-78"/>
                  </a:rPr>
                  <a:t>  </a:t>
                </a:r>
                <a:r>
                  <a:rPr lang="ar-SA" sz="3200">
                    <a:solidFill>
                      <a:srgbClr val="0000FF"/>
                    </a:solidFill>
                    <a:latin typeface="Times New Roman" pitchFamily="18" charset="0"/>
                    <a:cs typeface="AL-Hor" pitchFamily="2" charset="-78"/>
                  </a:rPr>
                  <a:t>13</a:t>
                </a:r>
                <a:endParaRPr lang="en-US" sz="3200">
                  <a:solidFill>
                    <a:srgbClr val="FF3300"/>
                  </a:solidFill>
                  <a:latin typeface="Times New Roman" pitchFamily="18" charset="0"/>
                  <a:cs typeface="AL-Hor" pitchFamily="2" charset="-78"/>
                </a:endParaRPr>
              </a:p>
            </p:txBody>
          </p:sp>
          <p:sp>
            <p:nvSpPr>
              <p:cNvPr id="627720" name="Text Box 8"/>
              <p:cNvSpPr txBox="1">
                <a:spLocks noChangeArrowheads="1"/>
              </p:cNvSpPr>
              <p:nvPr/>
            </p:nvSpPr>
            <p:spPr bwMode="auto">
              <a:xfrm>
                <a:off x="3779838" y="2492375"/>
                <a:ext cx="1438275" cy="5794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ar-SA">
                    <a:solidFill>
                      <a:srgbClr val="FF3300"/>
                    </a:solidFill>
                    <a:latin typeface="Times New Roman" pitchFamily="18" charset="0"/>
                    <a:cs typeface="Monotype Koufi" pitchFamily="2" charset="-78"/>
                  </a:rPr>
                  <a:t> </a:t>
                </a:r>
                <a:r>
                  <a:rPr lang="ar-SA" sz="2800">
                    <a:solidFill>
                      <a:srgbClr val="008000"/>
                    </a:solidFill>
                    <a:latin typeface="Times New Roman" pitchFamily="18" charset="0"/>
                    <a:cs typeface="Monotype Koufi" pitchFamily="2" charset="-78"/>
                  </a:rPr>
                  <a:t>=</a:t>
                </a:r>
                <a:r>
                  <a:rPr lang="ar-SA">
                    <a:solidFill>
                      <a:schemeClr val="bg2"/>
                    </a:solidFill>
                    <a:latin typeface="Times New Roman" pitchFamily="18" charset="0"/>
                    <a:cs typeface="AL-Hor" pitchFamily="2" charset="-78"/>
                  </a:rPr>
                  <a:t>  </a:t>
                </a:r>
                <a:r>
                  <a:rPr lang="ar-SA" sz="3200">
                    <a:solidFill>
                      <a:srgbClr val="0000FF"/>
                    </a:solidFill>
                    <a:latin typeface="Times New Roman" pitchFamily="18" charset="0"/>
                    <a:cs typeface="AL-Hor" pitchFamily="2" charset="-78"/>
                  </a:rPr>
                  <a:t>106</a:t>
                </a:r>
                <a:endParaRPr lang="en-US" sz="3200">
                  <a:solidFill>
                    <a:srgbClr val="FF3300"/>
                  </a:solidFill>
                  <a:latin typeface="Times New Roman" pitchFamily="18" charset="0"/>
                  <a:cs typeface="AL-Hor" pitchFamily="2" charset="-78"/>
                </a:endParaRPr>
              </a:p>
            </p:txBody>
          </p:sp>
          <p:sp>
            <p:nvSpPr>
              <p:cNvPr id="627721" name="Text Box 9"/>
              <p:cNvSpPr txBox="1">
                <a:spLocks noChangeArrowheads="1"/>
              </p:cNvSpPr>
              <p:nvPr/>
            </p:nvSpPr>
            <p:spPr bwMode="auto">
              <a:xfrm>
                <a:off x="468313" y="2492375"/>
                <a:ext cx="1438275" cy="5794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ar-SA" dirty="0">
                    <a:solidFill>
                      <a:srgbClr val="FF3300"/>
                    </a:solidFill>
                    <a:latin typeface="Times New Roman" pitchFamily="18" charset="0"/>
                    <a:cs typeface="Monotype Koufi" pitchFamily="2" charset="-78"/>
                  </a:rPr>
                  <a:t> </a:t>
                </a:r>
                <a:r>
                  <a:rPr lang="ar-SA" sz="2800" dirty="0">
                    <a:solidFill>
                      <a:srgbClr val="008000"/>
                    </a:solidFill>
                    <a:latin typeface="Times New Roman" pitchFamily="18" charset="0"/>
                    <a:cs typeface="Monotype Koufi" pitchFamily="2" charset="-78"/>
                  </a:rPr>
                  <a:t>=</a:t>
                </a:r>
                <a:r>
                  <a:rPr lang="ar-SA" dirty="0">
                    <a:solidFill>
                      <a:schemeClr val="bg2"/>
                    </a:solidFill>
                    <a:latin typeface="Times New Roman" pitchFamily="18" charset="0"/>
                    <a:cs typeface="AL-Hor" pitchFamily="2" charset="-78"/>
                  </a:rPr>
                  <a:t>  </a:t>
                </a:r>
                <a:r>
                  <a:rPr lang="ar-SA" sz="3200" dirty="0">
                    <a:solidFill>
                      <a:srgbClr val="0000FF"/>
                    </a:solidFill>
                    <a:latin typeface="Times New Roman" pitchFamily="18" charset="0"/>
                    <a:cs typeface="AL-Hor" pitchFamily="2" charset="-78"/>
                  </a:rPr>
                  <a:t>61</a:t>
                </a:r>
                <a:endParaRPr lang="en-US" sz="3200" dirty="0">
                  <a:solidFill>
                    <a:srgbClr val="FF3300"/>
                  </a:solidFill>
                  <a:latin typeface="Times New Roman" pitchFamily="18" charset="0"/>
                  <a:cs typeface="AL-Hor" pitchFamily="2" charset="-78"/>
                </a:endParaRPr>
              </a:p>
            </p:txBody>
          </p:sp>
          <p:sp>
            <p:nvSpPr>
              <p:cNvPr id="627722" name="Text Box 10"/>
              <p:cNvSpPr txBox="1">
                <a:spLocks noChangeArrowheads="1"/>
              </p:cNvSpPr>
              <p:nvPr/>
            </p:nvSpPr>
            <p:spPr bwMode="auto">
              <a:xfrm>
                <a:off x="3492500" y="3068638"/>
                <a:ext cx="1438275" cy="5794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ar-SA">
                    <a:solidFill>
                      <a:srgbClr val="FF3300"/>
                    </a:solidFill>
                    <a:latin typeface="Times New Roman" pitchFamily="18" charset="0"/>
                    <a:cs typeface="Monotype Koufi" pitchFamily="2" charset="-78"/>
                  </a:rPr>
                  <a:t> </a:t>
                </a:r>
                <a:r>
                  <a:rPr lang="ar-SA" sz="2800">
                    <a:solidFill>
                      <a:srgbClr val="008000"/>
                    </a:solidFill>
                    <a:latin typeface="Times New Roman" pitchFamily="18" charset="0"/>
                    <a:cs typeface="Monotype Koufi" pitchFamily="2" charset="-78"/>
                  </a:rPr>
                  <a:t>=</a:t>
                </a:r>
                <a:r>
                  <a:rPr lang="ar-SA">
                    <a:solidFill>
                      <a:schemeClr val="bg2"/>
                    </a:solidFill>
                    <a:latin typeface="Times New Roman" pitchFamily="18" charset="0"/>
                    <a:cs typeface="AL-Hor" pitchFamily="2" charset="-78"/>
                  </a:rPr>
                  <a:t>  </a:t>
                </a:r>
                <a:r>
                  <a:rPr lang="ar-SA" sz="3200">
                    <a:solidFill>
                      <a:srgbClr val="0000FF"/>
                    </a:solidFill>
                    <a:latin typeface="Times New Roman" pitchFamily="18" charset="0"/>
                    <a:cs typeface="AL-Hor" pitchFamily="2" charset="-78"/>
                  </a:rPr>
                  <a:t>27</a:t>
                </a:r>
                <a:endParaRPr lang="en-US" sz="3200">
                  <a:solidFill>
                    <a:srgbClr val="FF3300"/>
                  </a:solidFill>
                  <a:latin typeface="Times New Roman" pitchFamily="18" charset="0"/>
                  <a:cs typeface="AL-Hor" pitchFamily="2" charset="-78"/>
                </a:endParaRPr>
              </a:p>
            </p:txBody>
          </p:sp>
          <p:sp>
            <p:nvSpPr>
              <p:cNvPr id="627723" name="Text Box 11"/>
              <p:cNvSpPr txBox="1">
                <a:spLocks noChangeArrowheads="1"/>
              </p:cNvSpPr>
              <p:nvPr/>
            </p:nvSpPr>
            <p:spPr bwMode="auto">
              <a:xfrm>
                <a:off x="323850" y="3068638"/>
                <a:ext cx="1438275" cy="5794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ar-SA">
                    <a:solidFill>
                      <a:srgbClr val="FF3300"/>
                    </a:solidFill>
                    <a:latin typeface="Times New Roman" pitchFamily="18" charset="0"/>
                    <a:cs typeface="Monotype Koufi" pitchFamily="2" charset="-78"/>
                  </a:rPr>
                  <a:t> </a:t>
                </a:r>
                <a:r>
                  <a:rPr lang="ar-SA" sz="2800">
                    <a:solidFill>
                      <a:srgbClr val="008000"/>
                    </a:solidFill>
                    <a:latin typeface="Times New Roman" pitchFamily="18" charset="0"/>
                    <a:cs typeface="Monotype Koufi" pitchFamily="2" charset="-78"/>
                  </a:rPr>
                  <a:t>=</a:t>
                </a:r>
                <a:r>
                  <a:rPr lang="ar-SA">
                    <a:solidFill>
                      <a:schemeClr val="bg2"/>
                    </a:solidFill>
                    <a:latin typeface="Times New Roman" pitchFamily="18" charset="0"/>
                    <a:cs typeface="AL-Hor" pitchFamily="2" charset="-78"/>
                  </a:rPr>
                  <a:t>  </a:t>
                </a:r>
                <a:r>
                  <a:rPr lang="ar-SA" sz="3200">
                    <a:solidFill>
                      <a:srgbClr val="0000FF"/>
                    </a:solidFill>
                    <a:latin typeface="Times New Roman" pitchFamily="18" charset="0"/>
                    <a:cs typeface="AL-Hor" pitchFamily="2" charset="-78"/>
                  </a:rPr>
                  <a:t>199</a:t>
                </a:r>
                <a:endParaRPr lang="en-US" sz="3200">
                  <a:solidFill>
                    <a:srgbClr val="FF3300"/>
                  </a:solidFill>
                  <a:latin typeface="Times New Roman" pitchFamily="18" charset="0"/>
                  <a:cs typeface="AL-Hor" pitchFamily="2" charset="-78"/>
                </a:endParaRPr>
              </a:p>
            </p:txBody>
          </p:sp>
          <p:sp>
            <p:nvSpPr>
              <p:cNvPr id="627724" name="Text Box 12"/>
              <p:cNvSpPr txBox="1">
                <a:spLocks noChangeArrowheads="1"/>
              </p:cNvSpPr>
              <p:nvPr/>
            </p:nvSpPr>
            <p:spPr bwMode="auto">
              <a:xfrm>
                <a:off x="3276600" y="3713163"/>
                <a:ext cx="1438275" cy="5794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ar-SA">
                    <a:solidFill>
                      <a:srgbClr val="FF3300"/>
                    </a:solidFill>
                    <a:latin typeface="Times New Roman" pitchFamily="18" charset="0"/>
                    <a:cs typeface="Monotype Koufi" pitchFamily="2" charset="-78"/>
                  </a:rPr>
                  <a:t> </a:t>
                </a:r>
                <a:r>
                  <a:rPr lang="ar-SA" sz="2800">
                    <a:solidFill>
                      <a:srgbClr val="008000"/>
                    </a:solidFill>
                    <a:latin typeface="Times New Roman" pitchFamily="18" charset="0"/>
                    <a:cs typeface="Monotype Koufi" pitchFamily="2" charset="-78"/>
                  </a:rPr>
                  <a:t>=</a:t>
                </a:r>
                <a:r>
                  <a:rPr lang="ar-SA">
                    <a:solidFill>
                      <a:schemeClr val="bg2"/>
                    </a:solidFill>
                    <a:latin typeface="Times New Roman" pitchFamily="18" charset="0"/>
                    <a:cs typeface="AL-Hor" pitchFamily="2" charset="-78"/>
                  </a:rPr>
                  <a:t> </a:t>
                </a:r>
                <a:r>
                  <a:rPr lang="ar-SA" sz="3200">
                    <a:solidFill>
                      <a:srgbClr val="0000FF"/>
                    </a:solidFill>
                    <a:latin typeface="Times New Roman" pitchFamily="18" charset="0"/>
                    <a:cs typeface="AL-Hor" pitchFamily="2" charset="-78"/>
                  </a:rPr>
                  <a:t>3</a:t>
                </a:r>
                <a:endParaRPr lang="en-US" sz="3200">
                  <a:solidFill>
                    <a:srgbClr val="FF3300"/>
                  </a:solidFill>
                  <a:latin typeface="Times New Roman" pitchFamily="18" charset="0"/>
                  <a:cs typeface="AL-Hor" pitchFamily="2" charset="-78"/>
                </a:endParaRPr>
              </a:p>
            </p:txBody>
          </p:sp>
          <p:sp>
            <p:nvSpPr>
              <p:cNvPr id="627725" name="Text Box 13"/>
              <p:cNvSpPr txBox="1">
                <a:spLocks noChangeArrowheads="1"/>
              </p:cNvSpPr>
              <p:nvPr/>
            </p:nvSpPr>
            <p:spPr bwMode="auto">
              <a:xfrm>
                <a:off x="107950" y="3716338"/>
                <a:ext cx="1150938" cy="5794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ar-SA">
                    <a:solidFill>
                      <a:srgbClr val="FF3300"/>
                    </a:solidFill>
                    <a:latin typeface="Times New Roman" pitchFamily="18" charset="0"/>
                    <a:cs typeface="Monotype Koufi" pitchFamily="2" charset="-78"/>
                  </a:rPr>
                  <a:t> </a:t>
                </a:r>
                <a:r>
                  <a:rPr lang="ar-SA" sz="2800">
                    <a:solidFill>
                      <a:srgbClr val="008000"/>
                    </a:solidFill>
                    <a:latin typeface="Times New Roman" pitchFamily="18" charset="0"/>
                    <a:cs typeface="Monotype Koufi" pitchFamily="2" charset="-78"/>
                  </a:rPr>
                  <a:t>=</a:t>
                </a:r>
                <a:r>
                  <a:rPr lang="ar-SA">
                    <a:solidFill>
                      <a:schemeClr val="bg2"/>
                    </a:solidFill>
                    <a:latin typeface="Times New Roman" pitchFamily="18" charset="0"/>
                    <a:cs typeface="AL-Hor" pitchFamily="2" charset="-78"/>
                  </a:rPr>
                  <a:t> </a:t>
                </a:r>
                <a:r>
                  <a:rPr lang="ar-SA" sz="3200">
                    <a:solidFill>
                      <a:srgbClr val="0000FF"/>
                    </a:solidFill>
                    <a:latin typeface="Times New Roman" pitchFamily="18" charset="0"/>
                    <a:cs typeface="AL-Hor" pitchFamily="2" charset="-78"/>
                  </a:rPr>
                  <a:t>117</a:t>
                </a:r>
                <a:endParaRPr lang="en-US" sz="3200">
                  <a:solidFill>
                    <a:srgbClr val="FF3300"/>
                  </a:solidFill>
                  <a:latin typeface="Times New Roman" pitchFamily="18" charset="0"/>
                  <a:cs typeface="AL-Hor" pitchFamily="2" charset="-78"/>
                </a:endParaRPr>
              </a:p>
            </p:txBody>
          </p:sp>
          <p:sp>
            <p:nvSpPr>
              <p:cNvPr id="627726" name="Text Box 14"/>
              <p:cNvSpPr txBox="1">
                <a:spLocks noChangeArrowheads="1"/>
              </p:cNvSpPr>
              <p:nvPr/>
            </p:nvSpPr>
            <p:spPr bwMode="auto">
              <a:xfrm>
                <a:off x="4500563" y="4289425"/>
                <a:ext cx="1150937" cy="5794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ar-SA">
                    <a:solidFill>
                      <a:srgbClr val="FF3300"/>
                    </a:solidFill>
                    <a:latin typeface="Times New Roman" pitchFamily="18" charset="0"/>
                    <a:cs typeface="Monotype Koufi" pitchFamily="2" charset="-78"/>
                  </a:rPr>
                  <a:t> </a:t>
                </a:r>
                <a:r>
                  <a:rPr lang="ar-SA" sz="2800">
                    <a:solidFill>
                      <a:srgbClr val="008000"/>
                    </a:solidFill>
                    <a:latin typeface="Times New Roman" pitchFamily="18" charset="0"/>
                    <a:cs typeface="Monotype Koufi" pitchFamily="2" charset="-78"/>
                  </a:rPr>
                  <a:t>=</a:t>
                </a:r>
                <a:r>
                  <a:rPr lang="ar-SA">
                    <a:solidFill>
                      <a:schemeClr val="bg2"/>
                    </a:solidFill>
                    <a:latin typeface="Times New Roman" pitchFamily="18" charset="0"/>
                    <a:cs typeface="AL-Hor" pitchFamily="2" charset="-78"/>
                  </a:rPr>
                  <a:t> </a:t>
                </a:r>
                <a:r>
                  <a:rPr lang="ar-SA" sz="3200">
                    <a:solidFill>
                      <a:srgbClr val="0000FF"/>
                    </a:solidFill>
                    <a:latin typeface="Times New Roman" pitchFamily="18" charset="0"/>
                    <a:cs typeface="AL-Hor" pitchFamily="2" charset="-78"/>
                  </a:rPr>
                  <a:t>121</a:t>
                </a:r>
                <a:endParaRPr lang="en-US" sz="3200">
                  <a:solidFill>
                    <a:srgbClr val="FF3300"/>
                  </a:solidFill>
                  <a:latin typeface="Times New Roman" pitchFamily="18" charset="0"/>
                  <a:cs typeface="AL-Hor" pitchFamily="2" charset="-78"/>
                </a:endParaRPr>
              </a:p>
            </p:txBody>
          </p:sp>
          <p:sp>
            <p:nvSpPr>
              <p:cNvPr id="627727" name="Text Box 15"/>
              <p:cNvSpPr txBox="1">
                <a:spLocks noChangeArrowheads="1"/>
              </p:cNvSpPr>
              <p:nvPr/>
            </p:nvSpPr>
            <p:spPr bwMode="auto">
              <a:xfrm>
                <a:off x="1117600" y="4292600"/>
                <a:ext cx="1150938" cy="5794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ar-SA" dirty="0">
                    <a:solidFill>
                      <a:srgbClr val="FF3300"/>
                    </a:solidFill>
                    <a:latin typeface="Times New Roman" pitchFamily="18" charset="0"/>
                    <a:cs typeface="Monotype Koufi" pitchFamily="2" charset="-78"/>
                  </a:rPr>
                  <a:t> </a:t>
                </a:r>
                <a:r>
                  <a:rPr lang="ar-SA" sz="2800" dirty="0">
                    <a:solidFill>
                      <a:srgbClr val="008000"/>
                    </a:solidFill>
                    <a:latin typeface="Times New Roman" pitchFamily="18" charset="0"/>
                    <a:cs typeface="Monotype Koufi" pitchFamily="2" charset="-78"/>
                  </a:rPr>
                  <a:t>=</a:t>
                </a:r>
                <a:r>
                  <a:rPr lang="ar-SA" dirty="0">
                    <a:solidFill>
                      <a:schemeClr val="bg2"/>
                    </a:solidFill>
                    <a:latin typeface="Times New Roman" pitchFamily="18" charset="0"/>
                    <a:cs typeface="AL-Hor" pitchFamily="2" charset="-78"/>
                  </a:rPr>
                  <a:t> </a:t>
                </a:r>
                <a:r>
                  <a:rPr lang="ar-SA" sz="3200" dirty="0">
                    <a:solidFill>
                      <a:srgbClr val="0000FF"/>
                    </a:solidFill>
                    <a:latin typeface="Times New Roman" pitchFamily="18" charset="0"/>
                    <a:cs typeface="AL-Hor" pitchFamily="2" charset="-78"/>
                  </a:rPr>
                  <a:t>35</a:t>
                </a:r>
                <a:endParaRPr lang="en-US" sz="3200" dirty="0">
                  <a:solidFill>
                    <a:srgbClr val="FF3300"/>
                  </a:solidFill>
                  <a:latin typeface="Times New Roman" pitchFamily="18" charset="0"/>
                  <a:cs typeface="AL-Hor" pitchFamily="2" charset="-78"/>
                </a:endParaRPr>
              </a:p>
            </p:txBody>
          </p:sp>
          <p:sp>
            <p:nvSpPr>
              <p:cNvPr id="627728" name="Text Box 16"/>
              <p:cNvSpPr txBox="1">
                <a:spLocks noChangeArrowheads="1"/>
              </p:cNvSpPr>
              <p:nvPr/>
            </p:nvSpPr>
            <p:spPr bwMode="auto">
              <a:xfrm>
                <a:off x="4500563" y="4865688"/>
                <a:ext cx="1150937" cy="5794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ar-SA">
                    <a:solidFill>
                      <a:srgbClr val="FF3300"/>
                    </a:solidFill>
                    <a:latin typeface="Times New Roman" pitchFamily="18" charset="0"/>
                    <a:cs typeface="Monotype Koufi" pitchFamily="2" charset="-78"/>
                  </a:rPr>
                  <a:t> </a:t>
                </a:r>
                <a:r>
                  <a:rPr lang="ar-SA" sz="2800">
                    <a:solidFill>
                      <a:srgbClr val="008000"/>
                    </a:solidFill>
                    <a:latin typeface="Times New Roman" pitchFamily="18" charset="0"/>
                    <a:cs typeface="Monotype Koufi" pitchFamily="2" charset="-78"/>
                  </a:rPr>
                  <a:t>=</a:t>
                </a:r>
                <a:r>
                  <a:rPr lang="ar-SA">
                    <a:solidFill>
                      <a:schemeClr val="bg2"/>
                    </a:solidFill>
                    <a:latin typeface="Times New Roman" pitchFamily="18" charset="0"/>
                    <a:cs typeface="AL-Hor" pitchFamily="2" charset="-78"/>
                  </a:rPr>
                  <a:t> </a:t>
                </a:r>
                <a:r>
                  <a:rPr lang="ar-SA" sz="3200">
                    <a:solidFill>
                      <a:srgbClr val="0000FF"/>
                    </a:solidFill>
                    <a:latin typeface="Times New Roman" pitchFamily="18" charset="0"/>
                    <a:cs typeface="AL-Hor" pitchFamily="2" charset="-78"/>
                  </a:rPr>
                  <a:t>13</a:t>
                </a:r>
                <a:endParaRPr lang="en-US" sz="3200">
                  <a:solidFill>
                    <a:srgbClr val="FF3300"/>
                  </a:solidFill>
                  <a:latin typeface="Times New Roman" pitchFamily="18" charset="0"/>
                  <a:cs typeface="AL-Hor" pitchFamily="2" charset="-78"/>
                </a:endParaRPr>
              </a:p>
            </p:txBody>
          </p:sp>
          <p:sp>
            <p:nvSpPr>
              <p:cNvPr id="627729" name="Text Box 17"/>
              <p:cNvSpPr txBox="1">
                <a:spLocks noChangeArrowheads="1"/>
              </p:cNvSpPr>
              <p:nvPr/>
            </p:nvSpPr>
            <p:spPr bwMode="auto">
              <a:xfrm>
                <a:off x="1117600" y="4868863"/>
                <a:ext cx="1150938" cy="5794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ar-SA" dirty="0">
                    <a:solidFill>
                      <a:srgbClr val="FF3300"/>
                    </a:solidFill>
                    <a:latin typeface="Times New Roman" pitchFamily="18" charset="0"/>
                    <a:cs typeface="Monotype Koufi" pitchFamily="2" charset="-78"/>
                  </a:rPr>
                  <a:t> </a:t>
                </a:r>
                <a:r>
                  <a:rPr lang="ar-SA" sz="2800" dirty="0">
                    <a:solidFill>
                      <a:srgbClr val="008000"/>
                    </a:solidFill>
                    <a:latin typeface="Times New Roman" pitchFamily="18" charset="0"/>
                    <a:cs typeface="Monotype Koufi" pitchFamily="2" charset="-78"/>
                  </a:rPr>
                  <a:t>=</a:t>
                </a:r>
                <a:r>
                  <a:rPr lang="ar-SA" dirty="0">
                    <a:solidFill>
                      <a:schemeClr val="bg2"/>
                    </a:solidFill>
                    <a:latin typeface="Times New Roman" pitchFamily="18" charset="0"/>
                    <a:cs typeface="AL-Hor" pitchFamily="2" charset="-78"/>
                  </a:rPr>
                  <a:t> </a:t>
                </a:r>
                <a:r>
                  <a:rPr lang="ar-SA" sz="3200" dirty="0">
                    <a:solidFill>
                      <a:srgbClr val="0000FF"/>
                    </a:solidFill>
                    <a:latin typeface="Times New Roman" pitchFamily="18" charset="0"/>
                    <a:cs typeface="AL-Hor" pitchFamily="2" charset="-78"/>
                  </a:rPr>
                  <a:t>99</a:t>
                </a:r>
                <a:endParaRPr lang="en-US" sz="3200" dirty="0">
                  <a:solidFill>
                    <a:srgbClr val="FF3300"/>
                  </a:solidFill>
                  <a:latin typeface="Times New Roman" pitchFamily="18" charset="0"/>
                  <a:cs typeface="AL-Hor" pitchFamily="2" charset="-78"/>
                </a:endParaRPr>
              </a:p>
            </p:txBody>
          </p:sp>
          <p:sp>
            <p:nvSpPr>
              <p:cNvPr id="627730" name="Text Box 18"/>
              <p:cNvSpPr txBox="1">
                <a:spLocks noChangeArrowheads="1"/>
              </p:cNvSpPr>
              <p:nvPr/>
            </p:nvSpPr>
            <p:spPr bwMode="auto">
              <a:xfrm>
                <a:off x="2052638" y="6308725"/>
                <a:ext cx="4032250" cy="5191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800">
                    <a:solidFill>
                      <a:srgbClr val="0000FF"/>
                    </a:solidFill>
                    <a:latin typeface="Times New Roman" pitchFamily="18" charset="0"/>
                    <a:cs typeface="AL-Hor" pitchFamily="2" charset="-78"/>
                  </a:rPr>
                  <a:t>3 </a:t>
                </a:r>
                <a:r>
                  <a:rPr lang="ar-SA" sz="2800">
                    <a:solidFill>
                      <a:srgbClr val="008000"/>
                    </a:solidFill>
                    <a:latin typeface="Times New Roman" pitchFamily="18" charset="0"/>
                    <a:cs typeface="Monotype Koufi" pitchFamily="2" charset="-78"/>
                  </a:rPr>
                  <a:t>×</a:t>
                </a:r>
                <a:r>
                  <a:rPr lang="ar-SA" sz="2800">
                    <a:solidFill>
                      <a:srgbClr val="0000FF"/>
                    </a:solidFill>
                    <a:latin typeface="Times New Roman" pitchFamily="18" charset="0"/>
                    <a:cs typeface="AL-Hor" pitchFamily="2" charset="-78"/>
                  </a:rPr>
                  <a:t> 16 </a:t>
                </a:r>
                <a:r>
                  <a:rPr lang="ar-SA" sz="2800">
                    <a:solidFill>
                      <a:srgbClr val="FF3300"/>
                    </a:solidFill>
                    <a:latin typeface="Times New Roman" pitchFamily="18" charset="0"/>
                    <a:cs typeface="Monotype Koufi" pitchFamily="2" charset="-78"/>
                  </a:rPr>
                  <a:t>+ </a:t>
                </a:r>
                <a:r>
                  <a:rPr lang="ar-SA">
                    <a:solidFill>
                      <a:schemeClr val="bg2"/>
                    </a:solidFill>
                    <a:latin typeface="Times New Roman" pitchFamily="18" charset="0"/>
                    <a:cs typeface="AL-Hor" pitchFamily="2" charset="-78"/>
                  </a:rPr>
                  <a:t> </a:t>
                </a:r>
                <a:r>
                  <a:rPr lang="ar-SA" sz="2800">
                    <a:solidFill>
                      <a:srgbClr val="0000FF"/>
                    </a:solidFill>
                    <a:latin typeface="Times New Roman" pitchFamily="18" charset="0"/>
                    <a:cs typeface="AL-Hor" pitchFamily="2" charset="-78"/>
                  </a:rPr>
                  <a:t>4 </a:t>
                </a:r>
                <a:r>
                  <a:rPr lang="ar-SA" sz="2800">
                    <a:solidFill>
                      <a:srgbClr val="008000"/>
                    </a:solidFill>
                    <a:latin typeface="Times New Roman" pitchFamily="18" charset="0"/>
                    <a:cs typeface="Monotype Koufi" pitchFamily="2" charset="-78"/>
                  </a:rPr>
                  <a:t>×</a:t>
                </a:r>
                <a:r>
                  <a:rPr lang="ar-SA" sz="2800">
                    <a:solidFill>
                      <a:srgbClr val="0000FF"/>
                    </a:solidFill>
                    <a:latin typeface="Times New Roman" pitchFamily="18" charset="0"/>
                    <a:cs typeface="Monotype Koufi" pitchFamily="2" charset="-78"/>
                  </a:rPr>
                  <a:t> </a:t>
                </a:r>
                <a:r>
                  <a:rPr lang="ar-SA" sz="2800">
                    <a:solidFill>
                      <a:srgbClr val="0000FF"/>
                    </a:solidFill>
                    <a:latin typeface="Times New Roman" pitchFamily="18" charset="0"/>
                    <a:cs typeface="AL-Hor" pitchFamily="2" charset="-78"/>
                  </a:rPr>
                  <a:t>10</a:t>
                </a:r>
                <a:r>
                  <a:rPr lang="ar-SA">
                    <a:solidFill>
                      <a:schemeClr val="bg2"/>
                    </a:solidFill>
                    <a:latin typeface="Times New Roman" pitchFamily="18" charset="0"/>
                    <a:cs typeface="AL-Hor" pitchFamily="2" charset="-78"/>
                  </a:rPr>
                  <a:t> </a:t>
                </a:r>
                <a:r>
                  <a:rPr lang="ar-SA">
                    <a:solidFill>
                      <a:srgbClr val="FF3300"/>
                    </a:solidFill>
                    <a:latin typeface="Times New Roman" pitchFamily="18" charset="0"/>
                    <a:cs typeface="Monotype Koufi" pitchFamily="2" charset="-78"/>
                  </a:rPr>
                  <a:t>= </a:t>
                </a:r>
                <a:r>
                  <a:rPr lang="ar-SA">
                    <a:solidFill>
                      <a:schemeClr val="bg2"/>
                    </a:solidFill>
                    <a:latin typeface="Times New Roman" pitchFamily="18" charset="0"/>
                    <a:cs typeface="AL-Hor" pitchFamily="2" charset="-78"/>
                  </a:rPr>
                  <a:t> </a:t>
                </a:r>
                <a:r>
                  <a:rPr lang="ar-SA" sz="2800">
                    <a:solidFill>
                      <a:srgbClr val="0000FF"/>
                    </a:solidFill>
                    <a:latin typeface="Times New Roman" pitchFamily="18" charset="0"/>
                    <a:cs typeface="AL-Hor" pitchFamily="2" charset="-78"/>
                  </a:rPr>
                  <a:t>88</a:t>
                </a:r>
                <a:r>
                  <a:rPr lang="ar-SA">
                    <a:solidFill>
                      <a:schemeClr val="bg2"/>
                    </a:solidFill>
                    <a:latin typeface="Times New Roman" pitchFamily="18" charset="0"/>
                    <a:cs typeface="AL-Hor" pitchFamily="2" charset="-78"/>
                  </a:rPr>
                  <a:t> </a:t>
                </a:r>
                <a:r>
                  <a:rPr lang="ar-SA" sz="1800">
                    <a:solidFill>
                      <a:srgbClr val="FF3300"/>
                    </a:solidFill>
                    <a:latin typeface="Times New Roman" pitchFamily="18" charset="0"/>
                    <a:cs typeface="Monotype Koufi" pitchFamily="2" charset="-78"/>
                  </a:rPr>
                  <a:t>ريالاً</a:t>
                </a:r>
                <a:r>
                  <a:rPr lang="ar-SA">
                    <a:solidFill>
                      <a:srgbClr val="FF3300"/>
                    </a:solidFill>
                    <a:latin typeface="Times New Roman" pitchFamily="18" charset="0"/>
                    <a:cs typeface="AL-Hor" pitchFamily="2" charset="-78"/>
                  </a:rPr>
                  <a:t>  </a:t>
                </a:r>
                <a:endParaRPr lang="en-US">
                  <a:solidFill>
                    <a:srgbClr val="FF3300"/>
                  </a:solidFill>
                  <a:latin typeface="Times New Roman" pitchFamily="18" charset="0"/>
                  <a:cs typeface="AL-Hor" pitchFamily="2" charset="-78"/>
                </a:endParaRPr>
              </a:p>
            </p:txBody>
          </p:sp>
        </p:grpSp>
      </p:grpSp>
      <p:sp>
        <p:nvSpPr>
          <p:cNvPr id="21" name="Rectangle 27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8">
            <a:hlinkClick r:id="rId2" action="ppaction://hlinksldjump"/>
          </p:cNvPr>
          <p:cNvSpPr>
            <a:spLocks noChangeArrowheads="1"/>
          </p:cNvSpPr>
          <p:nvPr/>
        </p:nvSpPr>
        <p:spPr bwMode="auto">
          <a:xfrm flipV="1">
            <a:off x="2609866" y="142852"/>
            <a:ext cx="4033836" cy="542925"/>
          </a:xfrm>
          <a:prstGeom prst="flowChartAlternateProcess">
            <a:avLst/>
          </a:prstGeom>
          <a:solidFill>
            <a:srgbClr val="DDC08B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10800000" wrap="none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SA" sz="4400" b="1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LW Cool Khaybar. " pitchFamily="2" charset="0"/>
                <a:cs typeface="AL-Hor" pitchFamily="2" charset="-78"/>
              </a:rPr>
              <a:t>1 ـ 5</a:t>
            </a:r>
            <a:r>
              <a:rPr lang="ar-SA" sz="3200" b="1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LW Cool Khaybar. " pitchFamily="2" charset="0"/>
                <a:cs typeface="Monotype Koufi" pitchFamily="2" charset="-78"/>
              </a:rPr>
              <a:t>  الجبر  :  المتغيرات والعبارات</a:t>
            </a:r>
            <a:endParaRPr lang="en-US" sz="3200" b="1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LW Cool Khaybar. " pitchFamily="2" charset="0"/>
              <a:cs typeface="Monotype Koufi" pitchFamily="2" charset="-78"/>
            </a:endParaRPr>
          </a:p>
        </p:txBody>
      </p:sp>
      <p:sp>
        <p:nvSpPr>
          <p:cNvPr id="4" name="Rectangle 27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857224" y="857232"/>
            <a:ext cx="7182767" cy="1890712"/>
            <a:chOff x="857224" y="857232"/>
            <a:chExt cx="7182767" cy="1890712"/>
          </a:xfrm>
          <a:effectLst>
            <a:glow rad="63500">
              <a:schemeClr val="accent4">
                <a:satMod val="175000"/>
                <a:alpha val="40000"/>
              </a:schemeClr>
            </a:glow>
          </a:effectLst>
        </p:grpSpPr>
        <p:pic>
          <p:nvPicPr>
            <p:cNvPr id="630786" name="Picture 2" descr="كتاب رياضيات سادس ف1 مطور_Page_027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857224" y="857232"/>
              <a:ext cx="7182767" cy="100013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6748483" y="1966916"/>
              <a:ext cx="1181103" cy="53339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6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5105409" y="1928802"/>
              <a:ext cx="1109665" cy="50006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3428992" y="1928802"/>
              <a:ext cx="1181103" cy="50006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8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1500166" y="1928802"/>
              <a:ext cx="1504950" cy="81914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13" name="Group 12"/>
          <p:cNvGrpSpPr/>
          <p:nvPr/>
        </p:nvGrpSpPr>
        <p:grpSpPr>
          <a:xfrm>
            <a:off x="1785918" y="2857496"/>
            <a:ext cx="6205566" cy="1867391"/>
            <a:chOff x="1785918" y="3000372"/>
            <a:chExt cx="6205566" cy="1867391"/>
          </a:xfrm>
          <a:effectLst>
            <a:glow rad="63500">
              <a:schemeClr val="accent4">
                <a:satMod val="175000"/>
                <a:alpha val="40000"/>
              </a:schemeClr>
            </a:glow>
          </a:effectLst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9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1785918" y="3929066"/>
              <a:ext cx="1000125" cy="381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10" cstate="email">
              <a:duotone>
                <a:schemeClr val="accent4">
                  <a:shade val="45000"/>
                  <a:satMod val="135000"/>
                </a:schemeClr>
                <a:prstClr val="white"/>
              </a:duotone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3214678" y="3000372"/>
              <a:ext cx="4776806" cy="186739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7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000232" y="428604"/>
            <a:ext cx="4962544" cy="28233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6" name="Group 15"/>
          <p:cNvGrpSpPr/>
          <p:nvPr/>
        </p:nvGrpSpPr>
        <p:grpSpPr>
          <a:xfrm>
            <a:off x="2376488" y="3643314"/>
            <a:ext cx="4391025" cy="2143140"/>
            <a:chOff x="2376488" y="3500438"/>
            <a:chExt cx="4391025" cy="2143140"/>
          </a:xfrm>
          <a:effectLst>
            <a:glow rad="63500">
              <a:schemeClr val="accent4">
                <a:satMod val="175000"/>
                <a:alpha val="40000"/>
              </a:schemeClr>
            </a:glow>
          </a:effectLst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4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2771775" y="5310203"/>
              <a:ext cx="3600450" cy="33337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 bwMode="auto">
            <a:xfrm>
              <a:off x="2376488" y="3500438"/>
              <a:ext cx="4391025" cy="159067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984" name="Text Box 176"/>
          <p:cNvSpPr txBox="1">
            <a:spLocks noChangeArrowheads="1"/>
          </p:cNvSpPr>
          <p:nvPr/>
        </p:nvSpPr>
        <p:spPr bwMode="auto">
          <a:xfrm>
            <a:off x="1692275" y="2909888"/>
            <a:ext cx="4318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ar-SA" sz="2800">
                <a:solidFill>
                  <a:srgbClr val="FF3300"/>
                </a:solidFill>
                <a:latin typeface="Times New Roman" pitchFamily="18" charset="0"/>
                <a:cs typeface="AL-Hor" pitchFamily="2" charset="-78"/>
              </a:rPr>
              <a:t>2</a:t>
            </a:r>
            <a:endParaRPr lang="en-US" sz="2800">
              <a:solidFill>
                <a:srgbClr val="FF3300"/>
              </a:solidFill>
              <a:latin typeface="Times New Roman" pitchFamily="18" charset="0"/>
              <a:cs typeface="AL-Hor" pitchFamily="2" charset="-78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1106495" y="285728"/>
            <a:ext cx="6894529" cy="3357586"/>
            <a:chOff x="34925" y="785794"/>
            <a:chExt cx="7037405" cy="3571900"/>
          </a:xfrm>
        </p:grpSpPr>
        <p:pic>
          <p:nvPicPr>
            <p:cNvPr id="631923" name="Picture 115" descr="رياضيات سادس ف1 مطور028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34925" y="785794"/>
              <a:ext cx="7037405" cy="35719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grpSp>
          <p:nvGrpSpPr>
            <p:cNvPr id="44" name="Group 43"/>
            <p:cNvGrpSpPr/>
            <p:nvPr/>
          </p:nvGrpSpPr>
          <p:grpSpPr>
            <a:xfrm>
              <a:off x="323850" y="1576388"/>
              <a:ext cx="6264275" cy="2719387"/>
              <a:chOff x="323850" y="1576388"/>
              <a:chExt cx="6264275" cy="2719387"/>
            </a:xfrm>
          </p:grpSpPr>
          <p:sp>
            <p:nvSpPr>
              <p:cNvPr id="631968" name="Text Box 160"/>
              <p:cNvSpPr txBox="1">
                <a:spLocks noChangeArrowheads="1"/>
              </p:cNvSpPr>
              <p:nvPr/>
            </p:nvSpPr>
            <p:spPr bwMode="auto">
              <a:xfrm>
                <a:off x="6157913" y="1592263"/>
                <a:ext cx="360362" cy="5191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ar-SA" sz="2800">
                    <a:solidFill>
                      <a:srgbClr val="FF3300"/>
                    </a:solidFill>
                    <a:latin typeface="Times New Roman" pitchFamily="18" charset="0"/>
                    <a:cs typeface="AL-Hor" pitchFamily="2" charset="-78"/>
                  </a:rPr>
                  <a:t>2</a:t>
                </a:r>
                <a:endParaRPr lang="en-US" sz="2800">
                  <a:solidFill>
                    <a:srgbClr val="FF3300"/>
                  </a:solidFill>
                  <a:latin typeface="Times New Roman" pitchFamily="18" charset="0"/>
                  <a:cs typeface="AL-Hor" pitchFamily="2" charset="-78"/>
                </a:endParaRPr>
              </a:p>
            </p:txBody>
          </p:sp>
          <p:sp>
            <p:nvSpPr>
              <p:cNvPr id="631969" name="Text Box 161"/>
              <p:cNvSpPr txBox="1">
                <a:spLocks noChangeArrowheads="1"/>
              </p:cNvSpPr>
              <p:nvPr/>
            </p:nvSpPr>
            <p:spPr bwMode="auto">
              <a:xfrm>
                <a:off x="4789488" y="1736725"/>
                <a:ext cx="935037" cy="5794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ar-SA" dirty="0">
                    <a:solidFill>
                      <a:srgbClr val="FF3300"/>
                    </a:solidFill>
                    <a:latin typeface="Times New Roman" pitchFamily="18" charset="0"/>
                    <a:cs typeface="Monotype Koufi" pitchFamily="2" charset="-78"/>
                  </a:rPr>
                  <a:t> </a:t>
                </a:r>
                <a:r>
                  <a:rPr lang="ar-SA" sz="2800" dirty="0">
                    <a:solidFill>
                      <a:srgbClr val="008000"/>
                    </a:solidFill>
                    <a:latin typeface="Times New Roman" pitchFamily="18" charset="0"/>
                    <a:cs typeface="Monotype Koufi" pitchFamily="2" charset="-78"/>
                  </a:rPr>
                  <a:t>=</a:t>
                </a:r>
                <a:r>
                  <a:rPr lang="ar-SA" dirty="0">
                    <a:solidFill>
                      <a:schemeClr val="bg2"/>
                    </a:solidFill>
                    <a:latin typeface="Times New Roman" pitchFamily="18" charset="0"/>
                    <a:cs typeface="AL-Hor" pitchFamily="2" charset="-78"/>
                  </a:rPr>
                  <a:t>  </a:t>
                </a:r>
                <a:r>
                  <a:rPr lang="ar-SA" sz="3200" dirty="0">
                    <a:solidFill>
                      <a:srgbClr val="0000FF"/>
                    </a:solidFill>
                    <a:latin typeface="Times New Roman" pitchFamily="18" charset="0"/>
                    <a:cs typeface="AL-Hor" pitchFamily="2" charset="-78"/>
                  </a:rPr>
                  <a:t>12</a:t>
                </a:r>
                <a:endParaRPr lang="en-US" sz="3200" dirty="0">
                  <a:solidFill>
                    <a:srgbClr val="FF3300"/>
                  </a:solidFill>
                  <a:latin typeface="Times New Roman" pitchFamily="18" charset="0"/>
                  <a:cs typeface="AL-Hor" pitchFamily="2" charset="-78"/>
                </a:endParaRPr>
              </a:p>
            </p:txBody>
          </p:sp>
          <p:sp>
            <p:nvSpPr>
              <p:cNvPr id="631970" name="Text Box 162"/>
              <p:cNvSpPr txBox="1">
                <a:spLocks noChangeArrowheads="1"/>
              </p:cNvSpPr>
              <p:nvPr/>
            </p:nvSpPr>
            <p:spPr bwMode="auto">
              <a:xfrm>
                <a:off x="3421063" y="1576388"/>
                <a:ext cx="720725" cy="5191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ar-SA" sz="2800">
                    <a:solidFill>
                      <a:srgbClr val="FF3300"/>
                    </a:solidFill>
                    <a:latin typeface="Times New Roman" pitchFamily="18" charset="0"/>
                    <a:cs typeface="AL-Hor" pitchFamily="2" charset="-78"/>
                  </a:rPr>
                  <a:t>16</a:t>
                </a:r>
                <a:endParaRPr lang="en-US" sz="2800">
                  <a:solidFill>
                    <a:srgbClr val="FF3300"/>
                  </a:solidFill>
                  <a:latin typeface="Times New Roman" pitchFamily="18" charset="0"/>
                  <a:cs typeface="AL-Hor" pitchFamily="2" charset="-78"/>
                </a:endParaRPr>
              </a:p>
            </p:txBody>
          </p:sp>
          <p:sp>
            <p:nvSpPr>
              <p:cNvPr id="631971" name="Text Box 163"/>
              <p:cNvSpPr txBox="1">
                <a:spLocks noChangeArrowheads="1"/>
              </p:cNvSpPr>
              <p:nvPr/>
            </p:nvSpPr>
            <p:spPr bwMode="auto">
              <a:xfrm>
                <a:off x="2628900" y="1736725"/>
                <a:ext cx="935038" cy="5794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ar-SA">
                    <a:solidFill>
                      <a:srgbClr val="FF3300"/>
                    </a:solidFill>
                    <a:latin typeface="Times New Roman" pitchFamily="18" charset="0"/>
                    <a:cs typeface="Monotype Koufi" pitchFamily="2" charset="-78"/>
                  </a:rPr>
                  <a:t> </a:t>
                </a:r>
                <a:r>
                  <a:rPr lang="ar-SA" sz="2800">
                    <a:solidFill>
                      <a:srgbClr val="008000"/>
                    </a:solidFill>
                    <a:latin typeface="Times New Roman" pitchFamily="18" charset="0"/>
                    <a:cs typeface="Monotype Koufi" pitchFamily="2" charset="-78"/>
                  </a:rPr>
                  <a:t>=</a:t>
                </a:r>
                <a:r>
                  <a:rPr lang="ar-SA">
                    <a:solidFill>
                      <a:schemeClr val="bg2"/>
                    </a:solidFill>
                    <a:latin typeface="Times New Roman" pitchFamily="18" charset="0"/>
                    <a:cs typeface="AL-Hor" pitchFamily="2" charset="-78"/>
                  </a:rPr>
                  <a:t>  </a:t>
                </a:r>
                <a:r>
                  <a:rPr lang="ar-SA" sz="3200">
                    <a:solidFill>
                      <a:srgbClr val="0000FF"/>
                    </a:solidFill>
                    <a:latin typeface="Times New Roman" pitchFamily="18" charset="0"/>
                    <a:cs typeface="AL-Hor" pitchFamily="2" charset="-78"/>
                  </a:rPr>
                  <a:t>24</a:t>
                </a:r>
                <a:endParaRPr lang="en-US" sz="3200">
                  <a:solidFill>
                    <a:srgbClr val="FF3300"/>
                  </a:solidFill>
                  <a:latin typeface="Times New Roman" pitchFamily="18" charset="0"/>
                  <a:cs typeface="AL-Hor" pitchFamily="2" charset="-78"/>
                </a:endParaRPr>
              </a:p>
            </p:txBody>
          </p:sp>
          <p:sp>
            <p:nvSpPr>
              <p:cNvPr id="631972" name="Text Box 164"/>
              <p:cNvSpPr txBox="1">
                <a:spLocks noChangeArrowheads="1"/>
              </p:cNvSpPr>
              <p:nvPr/>
            </p:nvSpPr>
            <p:spPr bwMode="auto">
              <a:xfrm>
                <a:off x="1044575" y="1592263"/>
                <a:ext cx="720725" cy="5191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ar-SA" sz="2800">
                    <a:solidFill>
                      <a:srgbClr val="FF3300"/>
                    </a:solidFill>
                    <a:latin typeface="Times New Roman" pitchFamily="18" charset="0"/>
                    <a:cs typeface="AL-Hor" pitchFamily="2" charset="-78"/>
                  </a:rPr>
                  <a:t>2</a:t>
                </a:r>
                <a:endParaRPr lang="en-US" sz="2800">
                  <a:solidFill>
                    <a:srgbClr val="FF3300"/>
                  </a:solidFill>
                  <a:latin typeface="Times New Roman" pitchFamily="18" charset="0"/>
                  <a:cs typeface="AL-Hor" pitchFamily="2" charset="-78"/>
                </a:endParaRPr>
              </a:p>
            </p:txBody>
          </p:sp>
          <p:sp>
            <p:nvSpPr>
              <p:cNvPr id="631973" name="Text Box 165"/>
              <p:cNvSpPr txBox="1">
                <a:spLocks noChangeArrowheads="1"/>
              </p:cNvSpPr>
              <p:nvPr/>
            </p:nvSpPr>
            <p:spPr bwMode="auto">
              <a:xfrm>
                <a:off x="395288" y="1736725"/>
                <a:ext cx="935037" cy="5794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ar-SA" dirty="0">
                    <a:solidFill>
                      <a:srgbClr val="FF3300"/>
                    </a:solidFill>
                    <a:latin typeface="Times New Roman" pitchFamily="18" charset="0"/>
                    <a:cs typeface="Monotype Koufi" pitchFamily="2" charset="-78"/>
                  </a:rPr>
                  <a:t> </a:t>
                </a:r>
                <a:r>
                  <a:rPr lang="ar-SA" sz="2800" dirty="0">
                    <a:solidFill>
                      <a:srgbClr val="008000"/>
                    </a:solidFill>
                    <a:latin typeface="Times New Roman" pitchFamily="18" charset="0"/>
                    <a:cs typeface="Monotype Koufi" pitchFamily="2" charset="-78"/>
                  </a:rPr>
                  <a:t>=</a:t>
                </a:r>
                <a:r>
                  <a:rPr lang="ar-SA" dirty="0">
                    <a:solidFill>
                      <a:schemeClr val="bg2"/>
                    </a:solidFill>
                    <a:latin typeface="Times New Roman" pitchFamily="18" charset="0"/>
                    <a:cs typeface="AL-Hor" pitchFamily="2" charset="-78"/>
                  </a:rPr>
                  <a:t>  </a:t>
                </a:r>
                <a:r>
                  <a:rPr lang="ar-SA" sz="3200" dirty="0">
                    <a:solidFill>
                      <a:srgbClr val="0000FF"/>
                    </a:solidFill>
                    <a:latin typeface="Times New Roman" pitchFamily="18" charset="0"/>
                    <a:cs typeface="AL-Hor" pitchFamily="2" charset="-78"/>
                  </a:rPr>
                  <a:t>7</a:t>
                </a:r>
                <a:endParaRPr lang="en-US" sz="3200" dirty="0">
                  <a:solidFill>
                    <a:srgbClr val="FF3300"/>
                  </a:solidFill>
                  <a:latin typeface="Times New Roman" pitchFamily="18" charset="0"/>
                  <a:cs typeface="AL-Hor" pitchFamily="2" charset="-78"/>
                </a:endParaRPr>
              </a:p>
            </p:txBody>
          </p:sp>
          <p:sp>
            <p:nvSpPr>
              <p:cNvPr id="631974" name="Text Box 166"/>
              <p:cNvSpPr txBox="1">
                <a:spLocks noChangeArrowheads="1"/>
              </p:cNvSpPr>
              <p:nvPr/>
            </p:nvSpPr>
            <p:spPr bwMode="auto">
              <a:xfrm>
                <a:off x="5365750" y="2168525"/>
                <a:ext cx="576263" cy="5191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ar-SA" sz="2800">
                    <a:solidFill>
                      <a:srgbClr val="FF3300"/>
                    </a:solidFill>
                    <a:latin typeface="Times New Roman" pitchFamily="18" charset="0"/>
                    <a:cs typeface="AL-Hor" pitchFamily="2" charset="-78"/>
                  </a:rPr>
                  <a:t>16</a:t>
                </a:r>
                <a:endParaRPr lang="en-US" sz="2800">
                  <a:solidFill>
                    <a:srgbClr val="FF3300"/>
                  </a:solidFill>
                  <a:latin typeface="Times New Roman" pitchFamily="18" charset="0"/>
                  <a:cs typeface="AL-Hor" pitchFamily="2" charset="-78"/>
                </a:endParaRPr>
              </a:p>
            </p:txBody>
          </p:sp>
          <p:sp>
            <p:nvSpPr>
              <p:cNvPr id="631975" name="Text Box 167"/>
              <p:cNvSpPr txBox="1">
                <a:spLocks noChangeArrowheads="1"/>
              </p:cNvSpPr>
              <p:nvPr/>
            </p:nvSpPr>
            <p:spPr bwMode="auto">
              <a:xfrm>
                <a:off x="4716463" y="2417763"/>
                <a:ext cx="1008062" cy="5794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ar-SA">
                    <a:solidFill>
                      <a:srgbClr val="FF3300"/>
                    </a:solidFill>
                    <a:latin typeface="Times New Roman" pitchFamily="18" charset="0"/>
                    <a:cs typeface="Monotype Koufi" pitchFamily="2" charset="-78"/>
                  </a:rPr>
                  <a:t> </a:t>
                </a:r>
                <a:r>
                  <a:rPr lang="ar-SA" sz="2800">
                    <a:solidFill>
                      <a:srgbClr val="008000"/>
                    </a:solidFill>
                    <a:latin typeface="Times New Roman" pitchFamily="18" charset="0"/>
                    <a:cs typeface="Monotype Koufi" pitchFamily="2" charset="-78"/>
                  </a:rPr>
                  <a:t>=</a:t>
                </a:r>
                <a:r>
                  <a:rPr lang="ar-SA">
                    <a:solidFill>
                      <a:schemeClr val="bg2"/>
                    </a:solidFill>
                    <a:latin typeface="Times New Roman" pitchFamily="18" charset="0"/>
                    <a:cs typeface="AL-Hor" pitchFamily="2" charset="-78"/>
                  </a:rPr>
                  <a:t>  </a:t>
                </a:r>
                <a:r>
                  <a:rPr lang="ar-SA" sz="3200">
                    <a:solidFill>
                      <a:srgbClr val="0000FF"/>
                    </a:solidFill>
                    <a:latin typeface="Times New Roman" pitchFamily="18" charset="0"/>
                    <a:cs typeface="AL-Hor" pitchFamily="2" charset="-78"/>
                  </a:rPr>
                  <a:t>6</a:t>
                </a:r>
                <a:endParaRPr lang="en-US" sz="3200">
                  <a:solidFill>
                    <a:srgbClr val="FF3300"/>
                  </a:solidFill>
                  <a:latin typeface="Times New Roman" pitchFamily="18" charset="0"/>
                  <a:cs typeface="AL-Hor" pitchFamily="2" charset="-78"/>
                </a:endParaRPr>
              </a:p>
            </p:txBody>
          </p:sp>
          <p:sp>
            <p:nvSpPr>
              <p:cNvPr id="631976" name="Text Box 168"/>
              <p:cNvSpPr txBox="1">
                <a:spLocks noChangeArrowheads="1"/>
              </p:cNvSpPr>
              <p:nvPr/>
            </p:nvSpPr>
            <p:spPr bwMode="auto">
              <a:xfrm>
                <a:off x="3421063" y="2152650"/>
                <a:ext cx="720725" cy="5191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ar-SA" sz="2800">
                    <a:solidFill>
                      <a:srgbClr val="FF3300"/>
                    </a:solidFill>
                    <a:latin typeface="Times New Roman" pitchFamily="18" charset="0"/>
                    <a:cs typeface="AL-Hor" pitchFamily="2" charset="-78"/>
                  </a:rPr>
                  <a:t>16</a:t>
                </a:r>
                <a:endParaRPr lang="en-US" sz="2800">
                  <a:solidFill>
                    <a:srgbClr val="FF3300"/>
                  </a:solidFill>
                  <a:latin typeface="Times New Roman" pitchFamily="18" charset="0"/>
                  <a:cs typeface="AL-Hor" pitchFamily="2" charset="-78"/>
                </a:endParaRPr>
              </a:p>
            </p:txBody>
          </p:sp>
          <p:sp>
            <p:nvSpPr>
              <p:cNvPr id="631977" name="Text Box 169"/>
              <p:cNvSpPr txBox="1">
                <a:spLocks noChangeArrowheads="1"/>
              </p:cNvSpPr>
              <p:nvPr/>
            </p:nvSpPr>
            <p:spPr bwMode="auto">
              <a:xfrm>
                <a:off x="2700338" y="2417763"/>
                <a:ext cx="863600" cy="5794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ar-SA" dirty="0">
                    <a:solidFill>
                      <a:srgbClr val="FF3300"/>
                    </a:solidFill>
                    <a:latin typeface="Times New Roman" pitchFamily="18" charset="0"/>
                    <a:cs typeface="Monotype Koufi" pitchFamily="2" charset="-78"/>
                  </a:rPr>
                  <a:t> </a:t>
                </a:r>
                <a:r>
                  <a:rPr lang="ar-SA" sz="2800" dirty="0">
                    <a:solidFill>
                      <a:srgbClr val="008000"/>
                    </a:solidFill>
                    <a:latin typeface="Times New Roman" pitchFamily="18" charset="0"/>
                    <a:cs typeface="Monotype Koufi" pitchFamily="2" charset="-78"/>
                  </a:rPr>
                  <a:t>=</a:t>
                </a:r>
                <a:r>
                  <a:rPr lang="ar-SA" dirty="0">
                    <a:solidFill>
                      <a:schemeClr val="bg2"/>
                    </a:solidFill>
                    <a:latin typeface="Times New Roman" pitchFamily="18" charset="0"/>
                    <a:cs typeface="AL-Hor" pitchFamily="2" charset="-78"/>
                  </a:rPr>
                  <a:t>  </a:t>
                </a:r>
                <a:r>
                  <a:rPr lang="ar-SA" sz="3200" dirty="0">
                    <a:solidFill>
                      <a:srgbClr val="0000FF"/>
                    </a:solidFill>
                    <a:latin typeface="Times New Roman" pitchFamily="18" charset="0"/>
                    <a:cs typeface="AL-Hor" pitchFamily="2" charset="-78"/>
                  </a:rPr>
                  <a:t>4</a:t>
                </a:r>
                <a:endParaRPr lang="en-US" sz="3200" dirty="0">
                  <a:solidFill>
                    <a:srgbClr val="FF3300"/>
                  </a:solidFill>
                  <a:latin typeface="Times New Roman" pitchFamily="18" charset="0"/>
                  <a:cs typeface="AL-Hor" pitchFamily="2" charset="-78"/>
                </a:endParaRPr>
              </a:p>
            </p:txBody>
          </p:sp>
          <p:sp>
            <p:nvSpPr>
              <p:cNvPr id="631978" name="Text Box 170"/>
              <p:cNvSpPr txBox="1">
                <a:spLocks noChangeArrowheads="1"/>
              </p:cNvSpPr>
              <p:nvPr/>
            </p:nvSpPr>
            <p:spPr bwMode="auto">
              <a:xfrm>
                <a:off x="1116013" y="2189163"/>
                <a:ext cx="433387" cy="5191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ar-SA" sz="2800">
                    <a:solidFill>
                      <a:srgbClr val="FF3300"/>
                    </a:solidFill>
                    <a:latin typeface="Times New Roman" pitchFamily="18" charset="0"/>
                    <a:cs typeface="AL-Hor" pitchFamily="2" charset="-78"/>
                  </a:rPr>
                  <a:t>2</a:t>
                </a:r>
                <a:endParaRPr lang="en-US" sz="2800">
                  <a:solidFill>
                    <a:srgbClr val="FF3300"/>
                  </a:solidFill>
                  <a:latin typeface="Times New Roman" pitchFamily="18" charset="0"/>
                  <a:cs typeface="AL-Hor" pitchFamily="2" charset="-78"/>
                </a:endParaRPr>
              </a:p>
            </p:txBody>
          </p:sp>
          <p:sp>
            <p:nvSpPr>
              <p:cNvPr id="631979" name="Text Box 171"/>
              <p:cNvSpPr txBox="1">
                <a:spLocks noChangeArrowheads="1"/>
              </p:cNvSpPr>
              <p:nvPr/>
            </p:nvSpPr>
            <p:spPr bwMode="auto">
              <a:xfrm>
                <a:off x="396875" y="2420938"/>
                <a:ext cx="935038" cy="5794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ar-SA">
                    <a:solidFill>
                      <a:srgbClr val="FF3300"/>
                    </a:solidFill>
                    <a:latin typeface="Times New Roman" pitchFamily="18" charset="0"/>
                    <a:cs typeface="Monotype Koufi" pitchFamily="2" charset="-78"/>
                  </a:rPr>
                  <a:t> </a:t>
                </a:r>
                <a:r>
                  <a:rPr lang="ar-SA" sz="2800">
                    <a:solidFill>
                      <a:srgbClr val="008000"/>
                    </a:solidFill>
                    <a:latin typeface="Times New Roman" pitchFamily="18" charset="0"/>
                    <a:cs typeface="Monotype Koufi" pitchFamily="2" charset="-78"/>
                  </a:rPr>
                  <a:t>=</a:t>
                </a:r>
                <a:r>
                  <a:rPr lang="ar-SA">
                    <a:solidFill>
                      <a:schemeClr val="bg2"/>
                    </a:solidFill>
                    <a:latin typeface="Times New Roman" pitchFamily="18" charset="0"/>
                    <a:cs typeface="AL-Hor" pitchFamily="2" charset="-78"/>
                  </a:rPr>
                  <a:t>  </a:t>
                </a:r>
                <a:r>
                  <a:rPr lang="ar-SA" sz="3200">
                    <a:solidFill>
                      <a:srgbClr val="0000FF"/>
                    </a:solidFill>
                    <a:latin typeface="Times New Roman" pitchFamily="18" charset="0"/>
                    <a:cs typeface="AL-Hor" pitchFamily="2" charset="-78"/>
                  </a:rPr>
                  <a:t>6</a:t>
                </a:r>
                <a:endParaRPr lang="en-US" sz="3200">
                  <a:solidFill>
                    <a:srgbClr val="FF3300"/>
                  </a:solidFill>
                  <a:latin typeface="Times New Roman" pitchFamily="18" charset="0"/>
                  <a:cs typeface="AL-Hor" pitchFamily="2" charset="-78"/>
                </a:endParaRPr>
              </a:p>
            </p:txBody>
          </p:sp>
          <p:sp>
            <p:nvSpPr>
              <p:cNvPr id="631980" name="Text Box 172"/>
              <p:cNvSpPr txBox="1">
                <a:spLocks noChangeArrowheads="1"/>
              </p:cNvSpPr>
              <p:nvPr/>
            </p:nvSpPr>
            <p:spPr bwMode="auto">
              <a:xfrm>
                <a:off x="5795963" y="2740025"/>
                <a:ext cx="720725" cy="5191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ar-SA" sz="2800">
                    <a:solidFill>
                      <a:srgbClr val="FF3300"/>
                    </a:solidFill>
                    <a:latin typeface="Times New Roman" pitchFamily="18" charset="0"/>
                    <a:cs typeface="AL-Hor" pitchFamily="2" charset="-78"/>
                  </a:rPr>
                  <a:t>16</a:t>
                </a:r>
                <a:endParaRPr lang="en-US" sz="2800">
                  <a:solidFill>
                    <a:srgbClr val="FF3300"/>
                  </a:solidFill>
                  <a:latin typeface="Times New Roman" pitchFamily="18" charset="0"/>
                  <a:cs typeface="AL-Hor" pitchFamily="2" charset="-78"/>
                </a:endParaRPr>
              </a:p>
            </p:txBody>
          </p:sp>
          <p:sp>
            <p:nvSpPr>
              <p:cNvPr id="631981" name="Text Box 173"/>
              <p:cNvSpPr txBox="1">
                <a:spLocks noChangeArrowheads="1"/>
              </p:cNvSpPr>
              <p:nvPr/>
            </p:nvSpPr>
            <p:spPr bwMode="auto">
              <a:xfrm>
                <a:off x="4787900" y="3065463"/>
                <a:ext cx="935038" cy="5794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ar-SA">
                    <a:solidFill>
                      <a:srgbClr val="FF3300"/>
                    </a:solidFill>
                    <a:latin typeface="Times New Roman" pitchFamily="18" charset="0"/>
                    <a:cs typeface="Monotype Koufi" pitchFamily="2" charset="-78"/>
                  </a:rPr>
                  <a:t> </a:t>
                </a:r>
                <a:r>
                  <a:rPr lang="ar-SA" sz="2800">
                    <a:solidFill>
                      <a:srgbClr val="008000"/>
                    </a:solidFill>
                    <a:latin typeface="Times New Roman" pitchFamily="18" charset="0"/>
                    <a:cs typeface="Monotype Koufi" pitchFamily="2" charset="-78"/>
                  </a:rPr>
                  <a:t>=</a:t>
                </a:r>
                <a:r>
                  <a:rPr lang="ar-SA">
                    <a:solidFill>
                      <a:schemeClr val="bg2"/>
                    </a:solidFill>
                    <a:latin typeface="Times New Roman" pitchFamily="18" charset="0"/>
                    <a:cs typeface="AL-Hor" pitchFamily="2" charset="-78"/>
                  </a:rPr>
                  <a:t>  </a:t>
                </a:r>
                <a:r>
                  <a:rPr lang="ar-SA" sz="3200">
                    <a:solidFill>
                      <a:srgbClr val="0000FF"/>
                    </a:solidFill>
                    <a:latin typeface="Times New Roman" pitchFamily="18" charset="0"/>
                    <a:cs typeface="AL-Hor" pitchFamily="2" charset="-78"/>
                  </a:rPr>
                  <a:t>48</a:t>
                </a:r>
                <a:endParaRPr lang="en-US" sz="3200">
                  <a:solidFill>
                    <a:srgbClr val="FF3300"/>
                  </a:solidFill>
                  <a:latin typeface="Times New Roman" pitchFamily="18" charset="0"/>
                  <a:cs typeface="AL-Hor" pitchFamily="2" charset="-78"/>
                </a:endParaRPr>
              </a:p>
            </p:txBody>
          </p:sp>
          <p:sp>
            <p:nvSpPr>
              <p:cNvPr id="631982" name="Text Box 174"/>
              <p:cNvSpPr txBox="1">
                <a:spLocks noChangeArrowheads="1"/>
              </p:cNvSpPr>
              <p:nvPr/>
            </p:nvSpPr>
            <p:spPr bwMode="auto">
              <a:xfrm>
                <a:off x="3565525" y="2724150"/>
                <a:ext cx="358775" cy="5191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ar-SA" sz="2800">
                    <a:solidFill>
                      <a:srgbClr val="FF3300"/>
                    </a:solidFill>
                    <a:latin typeface="Times New Roman" pitchFamily="18" charset="0"/>
                    <a:cs typeface="AL-Hor" pitchFamily="2" charset="-78"/>
                  </a:rPr>
                  <a:t>2</a:t>
                </a:r>
                <a:endParaRPr lang="en-US" sz="2800">
                  <a:solidFill>
                    <a:srgbClr val="FF3300"/>
                  </a:solidFill>
                  <a:latin typeface="Times New Roman" pitchFamily="18" charset="0"/>
                  <a:cs typeface="AL-Hor" pitchFamily="2" charset="-78"/>
                </a:endParaRPr>
              </a:p>
            </p:txBody>
          </p:sp>
          <p:sp>
            <p:nvSpPr>
              <p:cNvPr id="631983" name="Text Box 175"/>
              <p:cNvSpPr txBox="1">
                <a:spLocks noChangeArrowheads="1"/>
              </p:cNvSpPr>
              <p:nvPr/>
            </p:nvSpPr>
            <p:spPr bwMode="auto">
              <a:xfrm>
                <a:off x="2555875" y="3065463"/>
                <a:ext cx="1008063" cy="5794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ar-SA">
                    <a:solidFill>
                      <a:srgbClr val="FF3300"/>
                    </a:solidFill>
                    <a:latin typeface="Times New Roman" pitchFamily="18" charset="0"/>
                    <a:cs typeface="Monotype Koufi" pitchFamily="2" charset="-78"/>
                  </a:rPr>
                  <a:t> </a:t>
                </a:r>
                <a:r>
                  <a:rPr lang="ar-SA" sz="2800">
                    <a:solidFill>
                      <a:srgbClr val="008000"/>
                    </a:solidFill>
                    <a:latin typeface="Times New Roman" pitchFamily="18" charset="0"/>
                    <a:cs typeface="Monotype Koufi" pitchFamily="2" charset="-78"/>
                  </a:rPr>
                  <a:t>=</a:t>
                </a:r>
                <a:r>
                  <a:rPr lang="ar-SA">
                    <a:solidFill>
                      <a:schemeClr val="bg2"/>
                    </a:solidFill>
                    <a:latin typeface="Times New Roman" pitchFamily="18" charset="0"/>
                    <a:cs typeface="AL-Hor" pitchFamily="2" charset="-78"/>
                  </a:rPr>
                  <a:t>  </a:t>
                </a:r>
                <a:r>
                  <a:rPr lang="ar-SA" sz="3200">
                    <a:solidFill>
                      <a:srgbClr val="0000FF"/>
                    </a:solidFill>
                    <a:latin typeface="Times New Roman" pitchFamily="18" charset="0"/>
                    <a:cs typeface="AL-Hor" pitchFamily="2" charset="-78"/>
                  </a:rPr>
                  <a:t>12</a:t>
                </a:r>
                <a:endParaRPr lang="en-US" sz="3200">
                  <a:solidFill>
                    <a:srgbClr val="FF3300"/>
                  </a:solidFill>
                  <a:latin typeface="Times New Roman" pitchFamily="18" charset="0"/>
                  <a:cs typeface="AL-Hor" pitchFamily="2" charset="-78"/>
                </a:endParaRPr>
              </a:p>
            </p:txBody>
          </p:sp>
          <p:sp>
            <p:nvSpPr>
              <p:cNvPr id="631985" name="Text Box 177"/>
              <p:cNvSpPr txBox="1">
                <a:spLocks noChangeArrowheads="1"/>
              </p:cNvSpPr>
              <p:nvPr/>
            </p:nvSpPr>
            <p:spPr bwMode="auto">
              <a:xfrm>
                <a:off x="323850" y="3065463"/>
                <a:ext cx="1004888" cy="5794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ar-SA">
                    <a:solidFill>
                      <a:srgbClr val="FF3300"/>
                    </a:solidFill>
                    <a:latin typeface="Times New Roman" pitchFamily="18" charset="0"/>
                    <a:cs typeface="Monotype Koufi" pitchFamily="2" charset="-78"/>
                  </a:rPr>
                  <a:t> </a:t>
                </a:r>
                <a:r>
                  <a:rPr lang="ar-SA" sz="2800">
                    <a:solidFill>
                      <a:srgbClr val="008000"/>
                    </a:solidFill>
                    <a:latin typeface="Times New Roman" pitchFamily="18" charset="0"/>
                    <a:cs typeface="Monotype Koufi" pitchFamily="2" charset="-78"/>
                  </a:rPr>
                  <a:t>=</a:t>
                </a:r>
                <a:r>
                  <a:rPr lang="ar-SA">
                    <a:solidFill>
                      <a:schemeClr val="bg2"/>
                    </a:solidFill>
                    <a:latin typeface="Times New Roman" pitchFamily="18" charset="0"/>
                    <a:cs typeface="AL-Hor" pitchFamily="2" charset="-78"/>
                  </a:rPr>
                  <a:t>  </a:t>
                </a:r>
                <a:r>
                  <a:rPr lang="ar-SA" sz="3200">
                    <a:solidFill>
                      <a:srgbClr val="0000FF"/>
                    </a:solidFill>
                    <a:latin typeface="Times New Roman" pitchFamily="18" charset="0"/>
                    <a:cs typeface="AL-Hor" pitchFamily="2" charset="-78"/>
                  </a:rPr>
                  <a:t>18</a:t>
                </a:r>
                <a:endParaRPr lang="en-US" sz="3200">
                  <a:solidFill>
                    <a:srgbClr val="FF3300"/>
                  </a:solidFill>
                  <a:latin typeface="Times New Roman" pitchFamily="18" charset="0"/>
                  <a:cs typeface="AL-Hor" pitchFamily="2" charset="-78"/>
                </a:endParaRPr>
              </a:p>
            </p:txBody>
          </p:sp>
          <p:sp>
            <p:nvSpPr>
              <p:cNvPr id="631987" name="Text Box 179"/>
              <p:cNvSpPr txBox="1">
                <a:spLocks noChangeArrowheads="1"/>
              </p:cNvSpPr>
              <p:nvPr/>
            </p:nvSpPr>
            <p:spPr bwMode="auto">
              <a:xfrm>
                <a:off x="1190625" y="2838450"/>
                <a:ext cx="574675" cy="5191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ar-SA" sz="2800">
                    <a:solidFill>
                      <a:srgbClr val="FF3300"/>
                    </a:solidFill>
                    <a:latin typeface="Times New Roman" pitchFamily="18" charset="0"/>
                    <a:cs typeface="AL-Hor" pitchFamily="2" charset="-78"/>
                  </a:rPr>
                  <a:t>16</a:t>
                </a:r>
                <a:endParaRPr lang="en-US" sz="2800">
                  <a:solidFill>
                    <a:srgbClr val="FF3300"/>
                  </a:solidFill>
                  <a:latin typeface="Times New Roman" pitchFamily="18" charset="0"/>
                  <a:cs typeface="AL-Hor" pitchFamily="2" charset="-78"/>
                </a:endParaRPr>
              </a:p>
            </p:txBody>
          </p:sp>
          <p:sp>
            <p:nvSpPr>
              <p:cNvPr id="632005" name="Text Box 197"/>
              <p:cNvSpPr txBox="1">
                <a:spLocks noChangeArrowheads="1"/>
              </p:cNvSpPr>
              <p:nvPr/>
            </p:nvSpPr>
            <p:spPr bwMode="auto">
              <a:xfrm>
                <a:off x="6013450" y="3414713"/>
                <a:ext cx="574675" cy="5191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ar-SA" sz="2800">
                    <a:solidFill>
                      <a:srgbClr val="FF3300"/>
                    </a:solidFill>
                    <a:latin typeface="Times New Roman" pitchFamily="18" charset="0"/>
                    <a:cs typeface="AL-Hor" pitchFamily="2" charset="-78"/>
                  </a:rPr>
                  <a:t>16</a:t>
                </a:r>
                <a:endParaRPr lang="en-US" sz="2800">
                  <a:solidFill>
                    <a:srgbClr val="FF3300"/>
                  </a:solidFill>
                  <a:latin typeface="Times New Roman" pitchFamily="18" charset="0"/>
                  <a:cs typeface="AL-Hor" pitchFamily="2" charset="-78"/>
                </a:endParaRPr>
              </a:p>
            </p:txBody>
          </p:sp>
          <p:sp>
            <p:nvSpPr>
              <p:cNvPr id="632006" name="Text Box 198"/>
              <p:cNvSpPr txBox="1">
                <a:spLocks noChangeArrowheads="1"/>
              </p:cNvSpPr>
              <p:nvPr/>
            </p:nvSpPr>
            <p:spPr bwMode="auto">
              <a:xfrm>
                <a:off x="5724525" y="3486150"/>
                <a:ext cx="431800" cy="5191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ar-SA" sz="2800">
                    <a:solidFill>
                      <a:srgbClr val="FF3300"/>
                    </a:solidFill>
                    <a:latin typeface="Times New Roman" pitchFamily="18" charset="0"/>
                    <a:cs typeface="AL-Hor" pitchFamily="2" charset="-78"/>
                  </a:rPr>
                  <a:t>2</a:t>
                </a:r>
                <a:endParaRPr lang="en-US" sz="2800">
                  <a:solidFill>
                    <a:srgbClr val="FF3300"/>
                  </a:solidFill>
                  <a:latin typeface="Times New Roman" pitchFamily="18" charset="0"/>
                  <a:cs typeface="AL-Hor" pitchFamily="2" charset="-78"/>
                </a:endParaRPr>
              </a:p>
            </p:txBody>
          </p:sp>
          <p:sp>
            <p:nvSpPr>
              <p:cNvPr id="632007" name="Text Box 199"/>
              <p:cNvSpPr txBox="1">
                <a:spLocks noChangeArrowheads="1"/>
              </p:cNvSpPr>
              <p:nvPr/>
            </p:nvSpPr>
            <p:spPr bwMode="auto">
              <a:xfrm>
                <a:off x="4643438" y="3716338"/>
                <a:ext cx="1079500" cy="5794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ar-SA">
                    <a:solidFill>
                      <a:srgbClr val="FF3300"/>
                    </a:solidFill>
                    <a:latin typeface="Times New Roman" pitchFamily="18" charset="0"/>
                    <a:cs typeface="Monotype Koufi" pitchFamily="2" charset="-78"/>
                  </a:rPr>
                  <a:t> </a:t>
                </a:r>
                <a:r>
                  <a:rPr lang="ar-SA" sz="2800">
                    <a:solidFill>
                      <a:srgbClr val="008000"/>
                    </a:solidFill>
                    <a:latin typeface="Times New Roman" pitchFamily="18" charset="0"/>
                    <a:cs typeface="Monotype Koufi" pitchFamily="2" charset="-78"/>
                  </a:rPr>
                  <a:t>=</a:t>
                </a:r>
                <a:r>
                  <a:rPr lang="ar-SA">
                    <a:solidFill>
                      <a:schemeClr val="bg2"/>
                    </a:solidFill>
                    <a:latin typeface="Times New Roman" pitchFamily="18" charset="0"/>
                    <a:cs typeface="AL-Hor" pitchFamily="2" charset="-78"/>
                  </a:rPr>
                  <a:t>  </a:t>
                </a:r>
                <a:r>
                  <a:rPr lang="ar-SA" sz="3200">
                    <a:solidFill>
                      <a:srgbClr val="0000FF"/>
                    </a:solidFill>
                    <a:latin typeface="Times New Roman" pitchFamily="18" charset="0"/>
                    <a:cs typeface="AL-Hor" pitchFamily="2" charset="-78"/>
                  </a:rPr>
                  <a:t>18</a:t>
                </a:r>
                <a:endParaRPr lang="en-US" sz="3200">
                  <a:solidFill>
                    <a:srgbClr val="FF3300"/>
                  </a:solidFill>
                  <a:latin typeface="Times New Roman" pitchFamily="18" charset="0"/>
                  <a:cs typeface="AL-Hor" pitchFamily="2" charset="-78"/>
                </a:endParaRPr>
              </a:p>
            </p:txBody>
          </p:sp>
          <p:sp>
            <p:nvSpPr>
              <p:cNvPr id="632008" name="Text Box 200"/>
              <p:cNvSpPr txBox="1">
                <a:spLocks noChangeArrowheads="1"/>
              </p:cNvSpPr>
              <p:nvPr/>
            </p:nvSpPr>
            <p:spPr bwMode="auto">
              <a:xfrm>
                <a:off x="3565525" y="3486150"/>
                <a:ext cx="574675" cy="5191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ar-SA" sz="2800">
                    <a:solidFill>
                      <a:srgbClr val="FF3300"/>
                    </a:solidFill>
                    <a:latin typeface="Times New Roman" pitchFamily="18" charset="0"/>
                    <a:cs typeface="AL-Hor" pitchFamily="2" charset="-78"/>
                  </a:rPr>
                  <a:t>16</a:t>
                </a:r>
                <a:endParaRPr lang="en-US" sz="2800">
                  <a:solidFill>
                    <a:srgbClr val="FF3300"/>
                  </a:solidFill>
                  <a:latin typeface="Times New Roman" pitchFamily="18" charset="0"/>
                  <a:cs typeface="AL-Hor" pitchFamily="2" charset="-78"/>
                </a:endParaRPr>
              </a:p>
            </p:txBody>
          </p:sp>
          <p:sp>
            <p:nvSpPr>
              <p:cNvPr id="632009" name="Text Box 201"/>
              <p:cNvSpPr txBox="1">
                <a:spLocks noChangeArrowheads="1"/>
              </p:cNvSpPr>
              <p:nvPr/>
            </p:nvSpPr>
            <p:spPr bwMode="auto">
              <a:xfrm>
                <a:off x="2627313" y="3713163"/>
                <a:ext cx="936625" cy="5794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ar-SA">
                    <a:solidFill>
                      <a:srgbClr val="FF3300"/>
                    </a:solidFill>
                    <a:latin typeface="Times New Roman" pitchFamily="18" charset="0"/>
                    <a:cs typeface="Monotype Koufi" pitchFamily="2" charset="-78"/>
                  </a:rPr>
                  <a:t> </a:t>
                </a:r>
                <a:r>
                  <a:rPr lang="ar-SA" sz="2800">
                    <a:solidFill>
                      <a:srgbClr val="008000"/>
                    </a:solidFill>
                    <a:latin typeface="Times New Roman" pitchFamily="18" charset="0"/>
                    <a:cs typeface="Monotype Koufi" pitchFamily="2" charset="-78"/>
                  </a:rPr>
                  <a:t>=</a:t>
                </a:r>
                <a:r>
                  <a:rPr lang="ar-SA">
                    <a:solidFill>
                      <a:schemeClr val="bg2"/>
                    </a:solidFill>
                    <a:latin typeface="Times New Roman" pitchFamily="18" charset="0"/>
                    <a:cs typeface="AL-Hor" pitchFamily="2" charset="-78"/>
                  </a:rPr>
                  <a:t>  </a:t>
                </a:r>
                <a:r>
                  <a:rPr lang="ar-SA" sz="3200">
                    <a:solidFill>
                      <a:srgbClr val="0000FF"/>
                    </a:solidFill>
                    <a:latin typeface="Times New Roman" pitchFamily="18" charset="0"/>
                    <a:cs typeface="AL-Hor" pitchFamily="2" charset="-78"/>
                  </a:rPr>
                  <a:t>10</a:t>
                </a:r>
                <a:endParaRPr lang="en-US" sz="3200">
                  <a:solidFill>
                    <a:srgbClr val="FF3300"/>
                  </a:solidFill>
                  <a:latin typeface="Times New Roman" pitchFamily="18" charset="0"/>
                  <a:cs typeface="AL-Hor" pitchFamily="2" charset="-78"/>
                </a:endParaRPr>
              </a:p>
            </p:txBody>
          </p:sp>
          <p:sp>
            <p:nvSpPr>
              <p:cNvPr id="632010" name="Text Box 202"/>
              <p:cNvSpPr txBox="1">
                <a:spLocks noChangeArrowheads="1"/>
              </p:cNvSpPr>
              <p:nvPr/>
            </p:nvSpPr>
            <p:spPr bwMode="auto">
              <a:xfrm>
                <a:off x="1619250" y="3557588"/>
                <a:ext cx="431800" cy="5191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ar-SA" sz="2800">
                    <a:solidFill>
                      <a:srgbClr val="FF3300"/>
                    </a:solidFill>
                    <a:latin typeface="Times New Roman" pitchFamily="18" charset="0"/>
                    <a:cs typeface="AL-Hor" pitchFamily="2" charset="-78"/>
                  </a:rPr>
                  <a:t>2</a:t>
                </a:r>
                <a:endParaRPr lang="en-US" sz="2800">
                  <a:solidFill>
                    <a:srgbClr val="FF3300"/>
                  </a:solidFill>
                  <a:latin typeface="Times New Roman" pitchFamily="18" charset="0"/>
                  <a:cs typeface="AL-Hor" pitchFamily="2" charset="-78"/>
                </a:endParaRPr>
              </a:p>
            </p:txBody>
          </p:sp>
          <p:sp>
            <p:nvSpPr>
              <p:cNvPr id="632011" name="Text Box 203"/>
              <p:cNvSpPr txBox="1">
                <a:spLocks noChangeArrowheads="1"/>
              </p:cNvSpPr>
              <p:nvPr/>
            </p:nvSpPr>
            <p:spPr bwMode="auto">
              <a:xfrm>
                <a:off x="395288" y="3713163"/>
                <a:ext cx="935037" cy="5794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ar-SA">
                    <a:solidFill>
                      <a:srgbClr val="FF3300"/>
                    </a:solidFill>
                    <a:latin typeface="Times New Roman" pitchFamily="18" charset="0"/>
                    <a:cs typeface="Monotype Koufi" pitchFamily="2" charset="-78"/>
                  </a:rPr>
                  <a:t> </a:t>
                </a:r>
                <a:r>
                  <a:rPr lang="ar-SA" sz="2800">
                    <a:solidFill>
                      <a:srgbClr val="008000"/>
                    </a:solidFill>
                    <a:latin typeface="Times New Roman" pitchFamily="18" charset="0"/>
                    <a:cs typeface="Monotype Koufi" pitchFamily="2" charset="-78"/>
                  </a:rPr>
                  <a:t>=</a:t>
                </a:r>
                <a:r>
                  <a:rPr lang="ar-SA">
                    <a:solidFill>
                      <a:schemeClr val="bg2"/>
                    </a:solidFill>
                    <a:latin typeface="Times New Roman" pitchFamily="18" charset="0"/>
                    <a:cs typeface="AL-Hor" pitchFamily="2" charset="-78"/>
                  </a:rPr>
                  <a:t>  </a:t>
                </a:r>
                <a:r>
                  <a:rPr lang="ar-SA" sz="3200">
                    <a:solidFill>
                      <a:srgbClr val="0000FF"/>
                    </a:solidFill>
                    <a:latin typeface="Times New Roman" pitchFamily="18" charset="0"/>
                    <a:cs typeface="AL-Hor" pitchFamily="2" charset="-78"/>
                  </a:rPr>
                  <a:t>1</a:t>
                </a:r>
                <a:endParaRPr lang="en-US" sz="3200">
                  <a:solidFill>
                    <a:srgbClr val="FF3300"/>
                  </a:solidFill>
                  <a:latin typeface="Times New Roman" pitchFamily="18" charset="0"/>
                  <a:cs typeface="AL-Hor" pitchFamily="2" charset="-78"/>
                </a:endParaRPr>
              </a:p>
            </p:txBody>
          </p:sp>
        </p:grpSp>
      </p:grpSp>
      <p:grpSp>
        <p:nvGrpSpPr>
          <p:cNvPr id="49" name="Group 48"/>
          <p:cNvGrpSpPr/>
          <p:nvPr/>
        </p:nvGrpSpPr>
        <p:grpSpPr>
          <a:xfrm>
            <a:off x="1071538" y="3857652"/>
            <a:ext cx="7037405" cy="2357430"/>
            <a:chOff x="-3429056" y="2571744"/>
            <a:chExt cx="7251719" cy="2428868"/>
          </a:xfrm>
        </p:grpSpPr>
        <p:grpSp>
          <p:nvGrpSpPr>
            <p:cNvPr id="48" name="Group 47"/>
            <p:cNvGrpSpPr/>
            <p:nvPr/>
          </p:nvGrpSpPr>
          <p:grpSpPr>
            <a:xfrm>
              <a:off x="-3429056" y="2571744"/>
              <a:ext cx="7251719" cy="2428868"/>
              <a:chOff x="34925" y="4429132"/>
              <a:chExt cx="7251719" cy="2428868"/>
            </a:xfrm>
          </p:grpSpPr>
          <p:pic>
            <p:nvPicPr>
              <p:cNvPr id="46" name="Picture 115" descr="رياضيات سادس ف1 مطور028"/>
              <p:cNvPicPr>
                <a:picLocks noChangeAspect="1" noChangeArrowheads="1"/>
              </p:cNvPicPr>
              <p:nvPr/>
            </p:nvPicPr>
            <p:blipFill>
              <a:blip r:embed="rId3" cstate="email"/>
              <a:srcRect/>
              <a:stretch>
                <a:fillRect/>
              </a:stretch>
            </p:blipFill>
            <p:spPr bwMode="auto">
              <a:xfrm>
                <a:off x="34925" y="4429132"/>
                <a:ext cx="7251719" cy="2428868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grpSp>
            <p:nvGrpSpPr>
              <p:cNvPr id="45" name="Group 44"/>
              <p:cNvGrpSpPr/>
              <p:nvPr/>
            </p:nvGrpSpPr>
            <p:grpSpPr>
              <a:xfrm>
                <a:off x="250825" y="5084763"/>
                <a:ext cx="6192838" cy="1444625"/>
                <a:chOff x="250825" y="5084763"/>
                <a:chExt cx="6192838" cy="1444625"/>
              </a:xfrm>
            </p:grpSpPr>
            <p:sp>
              <p:nvSpPr>
                <p:cNvPr id="631988" name="Text Box 180"/>
                <p:cNvSpPr txBox="1">
                  <a:spLocks noChangeArrowheads="1"/>
                </p:cNvSpPr>
                <p:nvPr/>
              </p:nvSpPr>
              <p:spPr bwMode="auto">
                <a:xfrm>
                  <a:off x="6083300" y="5116513"/>
                  <a:ext cx="360363" cy="5191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algn="r">
                    <a:spcBef>
                      <a:spcPct val="50000"/>
                    </a:spcBef>
                  </a:pPr>
                  <a:r>
                    <a:rPr lang="ar-SA" sz="2800" dirty="0">
                      <a:solidFill>
                        <a:srgbClr val="FF3300"/>
                      </a:solidFill>
                      <a:latin typeface="Times New Roman" pitchFamily="18" charset="0"/>
                      <a:cs typeface="AL-Hor" pitchFamily="2" charset="-78"/>
                    </a:rPr>
                    <a:t>7</a:t>
                  </a:r>
                  <a:endParaRPr lang="en-US" sz="2800" dirty="0">
                    <a:solidFill>
                      <a:srgbClr val="FF3300"/>
                    </a:solidFill>
                    <a:latin typeface="Times New Roman" pitchFamily="18" charset="0"/>
                    <a:cs typeface="AL-Hor" pitchFamily="2" charset="-78"/>
                  </a:endParaRPr>
                </a:p>
              </p:txBody>
            </p:sp>
            <p:sp>
              <p:nvSpPr>
                <p:cNvPr id="631989" name="Text Box 181"/>
                <p:cNvSpPr txBox="1">
                  <a:spLocks noChangeArrowheads="1"/>
                </p:cNvSpPr>
                <p:nvPr/>
              </p:nvSpPr>
              <p:spPr bwMode="auto">
                <a:xfrm>
                  <a:off x="5795963" y="5116513"/>
                  <a:ext cx="358775" cy="5191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algn="r">
                    <a:spcBef>
                      <a:spcPct val="50000"/>
                    </a:spcBef>
                  </a:pPr>
                  <a:r>
                    <a:rPr lang="ar-SA" sz="2800" dirty="0">
                      <a:solidFill>
                        <a:srgbClr val="FF3300"/>
                      </a:solidFill>
                      <a:latin typeface="Times New Roman" pitchFamily="18" charset="0"/>
                      <a:cs typeface="AL-Hor" pitchFamily="2" charset="-78"/>
                    </a:rPr>
                    <a:t>4</a:t>
                  </a:r>
                  <a:endParaRPr lang="en-US" sz="2800" dirty="0">
                    <a:solidFill>
                      <a:srgbClr val="FF3300"/>
                    </a:solidFill>
                    <a:latin typeface="Times New Roman" pitchFamily="18" charset="0"/>
                    <a:cs typeface="AL-Hor" pitchFamily="2" charset="-78"/>
                  </a:endParaRPr>
                </a:p>
              </p:txBody>
            </p:sp>
            <p:sp>
              <p:nvSpPr>
                <p:cNvPr id="631990" name="Text Box 182"/>
                <p:cNvSpPr txBox="1">
                  <a:spLocks noChangeArrowheads="1"/>
                </p:cNvSpPr>
                <p:nvPr/>
              </p:nvSpPr>
              <p:spPr bwMode="auto">
                <a:xfrm>
                  <a:off x="4859338" y="5297488"/>
                  <a:ext cx="788987" cy="57943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algn="r">
                    <a:spcBef>
                      <a:spcPct val="50000"/>
                    </a:spcBef>
                  </a:pPr>
                  <a:r>
                    <a:rPr lang="ar-SA" dirty="0">
                      <a:solidFill>
                        <a:srgbClr val="FF3300"/>
                      </a:solidFill>
                      <a:latin typeface="Times New Roman" pitchFamily="18" charset="0"/>
                      <a:cs typeface="Monotype Koufi" pitchFamily="2" charset="-78"/>
                    </a:rPr>
                    <a:t> </a:t>
                  </a:r>
                  <a:r>
                    <a:rPr lang="ar-SA" sz="2800" dirty="0">
                      <a:solidFill>
                        <a:srgbClr val="008000"/>
                      </a:solidFill>
                      <a:latin typeface="Times New Roman" pitchFamily="18" charset="0"/>
                      <a:cs typeface="Monotype Koufi" pitchFamily="2" charset="-78"/>
                    </a:rPr>
                    <a:t>=</a:t>
                  </a:r>
                  <a:r>
                    <a:rPr lang="ar-SA" dirty="0">
                      <a:solidFill>
                        <a:schemeClr val="bg2"/>
                      </a:solidFill>
                      <a:latin typeface="Times New Roman" pitchFamily="18" charset="0"/>
                      <a:cs typeface="AL-Hor" pitchFamily="2" charset="-78"/>
                    </a:rPr>
                    <a:t> </a:t>
                  </a:r>
                  <a:r>
                    <a:rPr lang="ar-SA" sz="3200" dirty="0">
                      <a:solidFill>
                        <a:srgbClr val="0000FF"/>
                      </a:solidFill>
                      <a:latin typeface="Times New Roman" pitchFamily="18" charset="0"/>
                      <a:cs typeface="AL-Hor" pitchFamily="2" charset="-78"/>
                    </a:rPr>
                    <a:t>3</a:t>
                  </a:r>
                  <a:endParaRPr lang="en-US" sz="3200" dirty="0">
                    <a:solidFill>
                      <a:srgbClr val="FF3300"/>
                    </a:solidFill>
                    <a:latin typeface="Times New Roman" pitchFamily="18" charset="0"/>
                    <a:cs typeface="AL-Hor" pitchFamily="2" charset="-78"/>
                  </a:endParaRPr>
                </a:p>
              </p:txBody>
            </p:sp>
            <p:sp>
              <p:nvSpPr>
                <p:cNvPr id="631991" name="Text Box 183"/>
                <p:cNvSpPr txBox="1">
                  <a:spLocks noChangeArrowheads="1"/>
                </p:cNvSpPr>
                <p:nvPr/>
              </p:nvSpPr>
              <p:spPr bwMode="auto">
                <a:xfrm>
                  <a:off x="3490913" y="5084763"/>
                  <a:ext cx="720725" cy="5191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algn="r">
                    <a:spcBef>
                      <a:spcPct val="50000"/>
                    </a:spcBef>
                  </a:pPr>
                  <a:r>
                    <a:rPr lang="ar-SA" sz="2800" dirty="0">
                      <a:solidFill>
                        <a:srgbClr val="FF3300"/>
                      </a:solidFill>
                      <a:latin typeface="Times New Roman" pitchFamily="18" charset="0"/>
                      <a:cs typeface="AL-Hor" pitchFamily="2" charset="-78"/>
                    </a:rPr>
                    <a:t>11</a:t>
                  </a:r>
                  <a:endParaRPr lang="en-US" sz="2800" dirty="0">
                    <a:solidFill>
                      <a:srgbClr val="FF3300"/>
                    </a:solidFill>
                    <a:latin typeface="Times New Roman" pitchFamily="18" charset="0"/>
                    <a:cs typeface="AL-Hor" pitchFamily="2" charset="-78"/>
                  </a:endParaRPr>
                </a:p>
              </p:txBody>
            </p:sp>
            <p:sp>
              <p:nvSpPr>
                <p:cNvPr id="631993" name="Text Box 185"/>
                <p:cNvSpPr txBox="1">
                  <a:spLocks noChangeArrowheads="1"/>
                </p:cNvSpPr>
                <p:nvPr/>
              </p:nvSpPr>
              <p:spPr bwMode="auto">
                <a:xfrm>
                  <a:off x="2555875" y="5300663"/>
                  <a:ext cx="792163" cy="57943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algn="r">
                    <a:spcBef>
                      <a:spcPct val="50000"/>
                    </a:spcBef>
                  </a:pPr>
                  <a:r>
                    <a:rPr lang="ar-SA" dirty="0">
                      <a:solidFill>
                        <a:srgbClr val="FF3300"/>
                      </a:solidFill>
                      <a:latin typeface="Times New Roman" pitchFamily="18" charset="0"/>
                      <a:cs typeface="Monotype Koufi" pitchFamily="2" charset="-78"/>
                    </a:rPr>
                    <a:t> </a:t>
                  </a:r>
                  <a:r>
                    <a:rPr lang="ar-SA" sz="2800" dirty="0">
                      <a:solidFill>
                        <a:srgbClr val="008000"/>
                      </a:solidFill>
                      <a:latin typeface="Times New Roman" pitchFamily="18" charset="0"/>
                      <a:cs typeface="Monotype Koufi" pitchFamily="2" charset="-78"/>
                    </a:rPr>
                    <a:t>=</a:t>
                  </a:r>
                  <a:r>
                    <a:rPr lang="ar-SA" dirty="0">
                      <a:solidFill>
                        <a:schemeClr val="bg2"/>
                      </a:solidFill>
                      <a:latin typeface="Times New Roman" pitchFamily="18" charset="0"/>
                      <a:cs typeface="AL-Hor" pitchFamily="2" charset="-78"/>
                    </a:rPr>
                    <a:t> </a:t>
                  </a:r>
                  <a:r>
                    <a:rPr lang="ar-SA" sz="3200" dirty="0">
                      <a:solidFill>
                        <a:srgbClr val="0000FF"/>
                      </a:solidFill>
                      <a:latin typeface="Times New Roman" pitchFamily="18" charset="0"/>
                      <a:cs typeface="AL-Hor" pitchFamily="2" charset="-78"/>
                    </a:rPr>
                    <a:t>4</a:t>
                  </a:r>
                  <a:endParaRPr lang="en-US" sz="3200" dirty="0">
                    <a:solidFill>
                      <a:srgbClr val="FF3300"/>
                    </a:solidFill>
                    <a:latin typeface="Times New Roman" pitchFamily="18" charset="0"/>
                    <a:cs typeface="AL-Hor" pitchFamily="2" charset="-78"/>
                  </a:endParaRPr>
                </a:p>
              </p:txBody>
            </p:sp>
            <p:sp>
              <p:nvSpPr>
                <p:cNvPr id="631994" name="Text Box 186"/>
                <p:cNvSpPr txBox="1">
                  <a:spLocks noChangeArrowheads="1"/>
                </p:cNvSpPr>
                <p:nvPr/>
              </p:nvSpPr>
              <p:spPr bwMode="auto">
                <a:xfrm>
                  <a:off x="1258888" y="5100638"/>
                  <a:ext cx="720725" cy="5191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algn="r">
                    <a:spcBef>
                      <a:spcPct val="50000"/>
                    </a:spcBef>
                  </a:pPr>
                  <a:r>
                    <a:rPr lang="ar-SA" sz="2800">
                      <a:solidFill>
                        <a:srgbClr val="FF3300"/>
                      </a:solidFill>
                      <a:latin typeface="Times New Roman" pitchFamily="18" charset="0"/>
                      <a:cs typeface="AL-Hor" pitchFamily="2" charset="-78"/>
                    </a:rPr>
                    <a:t>11</a:t>
                  </a:r>
                  <a:endParaRPr lang="en-US" sz="2800">
                    <a:solidFill>
                      <a:srgbClr val="FF3300"/>
                    </a:solidFill>
                    <a:latin typeface="Times New Roman" pitchFamily="18" charset="0"/>
                    <a:cs typeface="AL-Hor" pitchFamily="2" charset="-78"/>
                  </a:endParaRPr>
                </a:p>
              </p:txBody>
            </p:sp>
            <p:sp>
              <p:nvSpPr>
                <p:cNvPr id="631995" name="Text Box 187"/>
                <p:cNvSpPr txBox="1">
                  <a:spLocks noChangeArrowheads="1"/>
                </p:cNvSpPr>
                <p:nvPr/>
              </p:nvSpPr>
              <p:spPr bwMode="auto">
                <a:xfrm>
                  <a:off x="250825" y="5297488"/>
                  <a:ext cx="931863" cy="57943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algn="r">
                    <a:spcBef>
                      <a:spcPct val="50000"/>
                    </a:spcBef>
                  </a:pPr>
                  <a:r>
                    <a:rPr lang="ar-SA" dirty="0">
                      <a:solidFill>
                        <a:srgbClr val="FF3300"/>
                      </a:solidFill>
                      <a:latin typeface="Times New Roman" pitchFamily="18" charset="0"/>
                      <a:cs typeface="Monotype Koufi" pitchFamily="2" charset="-78"/>
                    </a:rPr>
                    <a:t> </a:t>
                  </a:r>
                  <a:r>
                    <a:rPr lang="ar-SA" sz="2800" dirty="0">
                      <a:solidFill>
                        <a:srgbClr val="008000"/>
                      </a:solidFill>
                      <a:latin typeface="Times New Roman" pitchFamily="18" charset="0"/>
                      <a:cs typeface="Monotype Koufi" pitchFamily="2" charset="-78"/>
                    </a:rPr>
                    <a:t>=</a:t>
                  </a:r>
                  <a:r>
                    <a:rPr lang="ar-SA" dirty="0">
                      <a:solidFill>
                        <a:schemeClr val="bg2"/>
                      </a:solidFill>
                      <a:latin typeface="Times New Roman" pitchFamily="18" charset="0"/>
                      <a:cs typeface="AL-Hor" pitchFamily="2" charset="-78"/>
                    </a:rPr>
                    <a:t> </a:t>
                  </a:r>
                  <a:r>
                    <a:rPr lang="ar-SA" sz="3200" dirty="0">
                      <a:solidFill>
                        <a:srgbClr val="0000FF"/>
                      </a:solidFill>
                      <a:latin typeface="Times New Roman" pitchFamily="18" charset="0"/>
                      <a:cs typeface="AL-Hor" pitchFamily="2" charset="-78"/>
                    </a:rPr>
                    <a:t>61</a:t>
                  </a:r>
                  <a:endParaRPr lang="en-US" sz="3200" dirty="0">
                    <a:solidFill>
                      <a:srgbClr val="FF3300"/>
                    </a:solidFill>
                    <a:latin typeface="Times New Roman" pitchFamily="18" charset="0"/>
                    <a:cs typeface="AL-Hor" pitchFamily="2" charset="-78"/>
                  </a:endParaRPr>
                </a:p>
              </p:txBody>
            </p:sp>
            <p:sp>
              <p:nvSpPr>
                <p:cNvPr id="631996" name="Text Box 188"/>
                <p:cNvSpPr txBox="1">
                  <a:spLocks noChangeArrowheads="1"/>
                </p:cNvSpPr>
                <p:nvPr/>
              </p:nvSpPr>
              <p:spPr bwMode="auto">
                <a:xfrm>
                  <a:off x="5938838" y="5876925"/>
                  <a:ext cx="360362" cy="5191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algn="r">
                    <a:spcBef>
                      <a:spcPct val="50000"/>
                    </a:spcBef>
                  </a:pPr>
                  <a:r>
                    <a:rPr lang="ar-SA" sz="2800">
                      <a:solidFill>
                        <a:srgbClr val="FF3300"/>
                      </a:solidFill>
                      <a:latin typeface="Times New Roman" pitchFamily="18" charset="0"/>
                      <a:cs typeface="AL-Hor" pitchFamily="2" charset="-78"/>
                    </a:rPr>
                    <a:t>7</a:t>
                  </a:r>
                  <a:endParaRPr lang="en-US" sz="2800">
                    <a:solidFill>
                      <a:srgbClr val="FF3300"/>
                    </a:solidFill>
                    <a:latin typeface="Times New Roman" pitchFamily="18" charset="0"/>
                    <a:cs typeface="AL-Hor" pitchFamily="2" charset="-78"/>
                  </a:endParaRPr>
                </a:p>
              </p:txBody>
            </p:sp>
            <p:sp>
              <p:nvSpPr>
                <p:cNvPr id="631997" name="Text Box 189"/>
                <p:cNvSpPr txBox="1">
                  <a:spLocks noChangeArrowheads="1"/>
                </p:cNvSpPr>
                <p:nvPr/>
              </p:nvSpPr>
              <p:spPr bwMode="auto">
                <a:xfrm>
                  <a:off x="4716463" y="5945188"/>
                  <a:ext cx="933450" cy="57943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algn="r">
                    <a:spcBef>
                      <a:spcPct val="50000"/>
                    </a:spcBef>
                  </a:pPr>
                  <a:r>
                    <a:rPr lang="ar-SA">
                      <a:solidFill>
                        <a:srgbClr val="FF3300"/>
                      </a:solidFill>
                      <a:latin typeface="Times New Roman" pitchFamily="18" charset="0"/>
                      <a:cs typeface="Monotype Koufi" pitchFamily="2" charset="-78"/>
                    </a:rPr>
                    <a:t> </a:t>
                  </a:r>
                  <a:r>
                    <a:rPr lang="ar-SA" sz="2800">
                      <a:solidFill>
                        <a:srgbClr val="008000"/>
                      </a:solidFill>
                      <a:latin typeface="Times New Roman" pitchFamily="18" charset="0"/>
                      <a:cs typeface="Monotype Koufi" pitchFamily="2" charset="-78"/>
                    </a:rPr>
                    <a:t>=</a:t>
                  </a:r>
                  <a:r>
                    <a:rPr lang="ar-SA">
                      <a:solidFill>
                        <a:schemeClr val="bg2"/>
                      </a:solidFill>
                      <a:latin typeface="Times New Roman" pitchFamily="18" charset="0"/>
                      <a:cs typeface="AL-Hor" pitchFamily="2" charset="-78"/>
                    </a:rPr>
                    <a:t> </a:t>
                  </a:r>
                  <a:r>
                    <a:rPr lang="ar-SA" sz="3200">
                      <a:solidFill>
                        <a:srgbClr val="0000FF"/>
                      </a:solidFill>
                      <a:latin typeface="Times New Roman" pitchFamily="18" charset="0"/>
                      <a:cs typeface="AL-Hor" pitchFamily="2" charset="-78"/>
                    </a:rPr>
                    <a:t>21</a:t>
                  </a:r>
                  <a:endParaRPr lang="en-US" sz="3200">
                    <a:solidFill>
                      <a:srgbClr val="FF3300"/>
                    </a:solidFill>
                    <a:latin typeface="Times New Roman" pitchFamily="18" charset="0"/>
                    <a:cs typeface="AL-Hor" pitchFamily="2" charset="-78"/>
                  </a:endParaRPr>
                </a:p>
              </p:txBody>
            </p:sp>
            <p:sp>
              <p:nvSpPr>
                <p:cNvPr id="631998" name="Text Box 190"/>
                <p:cNvSpPr txBox="1">
                  <a:spLocks noChangeArrowheads="1"/>
                </p:cNvSpPr>
                <p:nvPr/>
              </p:nvSpPr>
              <p:spPr bwMode="auto">
                <a:xfrm>
                  <a:off x="3492500" y="5734050"/>
                  <a:ext cx="360363" cy="5191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algn="r">
                    <a:spcBef>
                      <a:spcPct val="50000"/>
                    </a:spcBef>
                  </a:pPr>
                  <a:r>
                    <a:rPr lang="ar-SA" sz="2800">
                      <a:solidFill>
                        <a:srgbClr val="FF3300"/>
                      </a:solidFill>
                      <a:latin typeface="Times New Roman" pitchFamily="18" charset="0"/>
                      <a:cs typeface="AL-Hor" pitchFamily="2" charset="-78"/>
                    </a:rPr>
                    <a:t>4</a:t>
                  </a:r>
                  <a:endParaRPr lang="en-US" sz="2800">
                    <a:solidFill>
                      <a:srgbClr val="FF3300"/>
                    </a:solidFill>
                    <a:latin typeface="Times New Roman" pitchFamily="18" charset="0"/>
                    <a:cs typeface="AL-Hor" pitchFamily="2" charset="-78"/>
                  </a:endParaRPr>
                </a:p>
              </p:txBody>
            </p:sp>
            <p:sp>
              <p:nvSpPr>
                <p:cNvPr id="631999" name="Text Box 191"/>
                <p:cNvSpPr txBox="1">
                  <a:spLocks noChangeArrowheads="1"/>
                </p:cNvSpPr>
                <p:nvPr/>
              </p:nvSpPr>
              <p:spPr bwMode="auto">
                <a:xfrm>
                  <a:off x="2555875" y="5949950"/>
                  <a:ext cx="790575" cy="57943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algn="r">
                    <a:spcBef>
                      <a:spcPct val="50000"/>
                    </a:spcBef>
                  </a:pPr>
                  <a:r>
                    <a:rPr lang="ar-SA">
                      <a:solidFill>
                        <a:srgbClr val="FF3300"/>
                      </a:solidFill>
                      <a:latin typeface="Times New Roman" pitchFamily="18" charset="0"/>
                      <a:cs typeface="Monotype Koufi" pitchFamily="2" charset="-78"/>
                    </a:rPr>
                    <a:t> </a:t>
                  </a:r>
                  <a:r>
                    <a:rPr lang="ar-SA" sz="2800">
                      <a:solidFill>
                        <a:srgbClr val="008000"/>
                      </a:solidFill>
                      <a:latin typeface="Times New Roman" pitchFamily="18" charset="0"/>
                      <a:cs typeface="Monotype Koufi" pitchFamily="2" charset="-78"/>
                    </a:rPr>
                    <a:t>=</a:t>
                  </a:r>
                  <a:r>
                    <a:rPr lang="ar-SA">
                      <a:solidFill>
                        <a:schemeClr val="bg2"/>
                      </a:solidFill>
                      <a:latin typeface="Times New Roman" pitchFamily="18" charset="0"/>
                      <a:cs typeface="AL-Hor" pitchFamily="2" charset="-78"/>
                    </a:rPr>
                    <a:t> </a:t>
                  </a:r>
                  <a:r>
                    <a:rPr lang="ar-SA" sz="3200">
                      <a:solidFill>
                        <a:srgbClr val="0000FF"/>
                      </a:solidFill>
                      <a:latin typeface="Times New Roman" pitchFamily="18" charset="0"/>
                      <a:cs typeface="AL-Hor" pitchFamily="2" charset="-78"/>
                    </a:rPr>
                    <a:t>8</a:t>
                  </a:r>
                  <a:endParaRPr lang="en-US" sz="3200">
                    <a:solidFill>
                      <a:srgbClr val="FF3300"/>
                    </a:solidFill>
                    <a:latin typeface="Times New Roman" pitchFamily="18" charset="0"/>
                    <a:cs typeface="AL-Hor" pitchFamily="2" charset="-78"/>
                  </a:endParaRPr>
                </a:p>
              </p:txBody>
            </p:sp>
            <p:sp>
              <p:nvSpPr>
                <p:cNvPr id="632000" name="Text Box 192"/>
                <p:cNvSpPr txBox="1">
                  <a:spLocks noChangeArrowheads="1"/>
                </p:cNvSpPr>
                <p:nvPr/>
              </p:nvSpPr>
              <p:spPr bwMode="auto">
                <a:xfrm>
                  <a:off x="1258888" y="5805488"/>
                  <a:ext cx="576262" cy="5191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algn="r">
                    <a:spcBef>
                      <a:spcPct val="50000"/>
                    </a:spcBef>
                  </a:pPr>
                  <a:r>
                    <a:rPr lang="ar-SA" sz="2800" dirty="0">
                      <a:solidFill>
                        <a:srgbClr val="FF3300"/>
                      </a:solidFill>
                      <a:latin typeface="Times New Roman" pitchFamily="18" charset="0"/>
                      <a:cs typeface="AL-Hor" pitchFamily="2" charset="-78"/>
                    </a:rPr>
                    <a:t>7</a:t>
                  </a:r>
                  <a:endParaRPr lang="en-US" sz="2800" dirty="0">
                    <a:solidFill>
                      <a:srgbClr val="FF3300"/>
                    </a:solidFill>
                    <a:latin typeface="Times New Roman" pitchFamily="18" charset="0"/>
                    <a:cs typeface="AL-Hor" pitchFamily="2" charset="-78"/>
                  </a:endParaRPr>
                </a:p>
              </p:txBody>
            </p:sp>
            <p:sp>
              <p:nvSpPr>
                <p:cNvPr id="632001" name="Text Box 193"/>
                <p:cNvSpPr txBox="1">
                  <a:spLocks noChangeArrowheads="1"/>
                </p:cNvSpPr>
                <p:nvPr/>
              </p:nvSpPr>
              <p:spPr bwMode="auto">
                <a:xfrm>
                  <a:off x="254000" y="5949950"/>
                  <a:ext cx="933450" cy="57943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algn="r">
                    <a:spcBef>
                      <a:spcPct val="50000"/>
                    </a:spcBef>
                  </a:pPr>
                  <a:r>
                    <a:rPr lang="ar-SA" dirty="0">
                      <a:solidFill>
                        <a:srgbClr val="FF3300"/>
                      </a:solidFill>
                      <a:latin typeface="Times New Roman" pitchFamily="18" charset="0"/>
                      <a:cs typeface="Monotype Koufi" pitchFamily="2" charset="-78"/>
                    </a:rPr>
                    <a:t> </a:t>
                  </a:r>
                  <a:r>
                    <a:rPr lang="ar-SA" sz="2800" dirty="0">
                      <a:solidFill>
                        <a:srgbClr val="008000"/>
                      </a:solidFill>
                      <a:latin typeface="Times New Roman" pitchFamily="18" charset="0"/>
                      <a:cs typeface="Monotype Koufi" pitchFamily="2" charset="-78"/>
                    </a:rPr>
                    <a:t>=</a:t>
                  </a:r>
                  <a:r>
                    <a:rPr lang="ar-SA" dirty="0">
                      <a:solidFill>
                        <a:schemeClr val="bg2"/>
                      </a:solidFill>
                      <a:latin typeface="Times New Roman" pitchFamily="18" charset="0"/>
                      <a:cs typeface="AL-Hor" pitchFamily="2" charset="-78"/>
                    </a:rPr>
                    <a:t> </a:t>
                  </a:r>
                  <a:r>
                    <a:rPr lang="ar-SA" sz="3200" dirty="0">
                      <a:solidFill>
                        <a:srgbClr val="0000FF"/>
                      </a:solidFill>
                      <a:latin typeface="Times New Roman" pitchFamily="18" charset="0"/>
                      <a:cs typeface="AL-Hor" pitchFamily="2" charset="-78"/>
                    </a:rPr>
                    <a:t>18</a:t>
                  </a:r>
                  <a:endParaRPr lang="en-US" sz="3200" dirty="0">
                    <a:solidFill>
                      <a:srgbClr val="FF3300"/>
                    </a:solidFill>
                    <a:latin typeface="Times New Roman" pitchFamily="18" charset="0"/>
                    <a:cs typeface="AL-Hor" pitchFamily="2" charset="-78"/>
                  </a:endParaRPr>
                </a:p>
              </p:txBody>
            </p:sp>
          </p:grpSp>
        </p:grpSp>
        <p:sp>
          <p:nvSpPr>
            <p:cNvPr id="631992" name="Text Box 184"/>
            <p:cNvSpPr txBox="1">
              <a:spLocks noChangeArrowheads="1"/>
            </p:cNvSpPr>
            <p:nvPr/>
          </p:nvSpPr>
          <p:spPr bwMode="auto">
            <a:xfrm>
              <a:off x="-180181" y="3286124"/>
              <a:ext cx="360362" cy="519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ar-SA" sz="2800" dirty="0">
                  <a:solidFill>
                    <a:srgbClr val="FF3300"/>
                  </a:solidFill>
                  <a:latin typeface="Times New Roman" pitchFamily="18" charset="0"/>
                  <a:cs typeface="AL-Hor" pitchFamily="2" charset="-78"/>
                </a:rPr>
                <a:t>7</a:t>
              </a:r>
              <a:endParaRPr lang="en-US" sz="2800" dirty="0">
                <a:solidFill>
                  <a:srgbClr val="FF3300"/>
                </a:solidFill>
                <a:latin typeface="Times New Roman" pitchFamily="18" charset="0"/>
                <a:cs typeface="AL-Hor" pitchFamily="2" charset="-78"/>
              </a:endParaRPr>
            </a:p>
          </p:txBody>
        </p:sp>
      </p:grpSp>
      <p:sp>
        <p:nvSpPr>
          <p:cNvPr id="50" name="Rectangle 27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428596" y="438155"/>
            <a:ext cx="7643866" cy="1847837"/>
            <a:chOff x="428596" y="438155"/>
            <a:chExt cx="7643866" cy="1847837"/>
          </a:xfrm>
        </p:grpSpPr>
        <p:pic>
          <p:nvPicPr>
            <p:cNvPr id="632835" name="Picture 3" descr="كتاب رياضيات سادس ف1 مطور029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1172188" y="438155"/>
              <a:ext cx="6900274" cy="178592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3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428596" y="1295387"/>
              <a:ext cx="2105025" cy="27622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4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2947989" y="2009767"/>
              <a:ext cx="3533775" cy="27622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714876" y="2976582"/>
            <a:ext cx="4181475" cy="25955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90525" y="2428868"/>
            <a:ext cx="4181475" cy="38100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Rectangle 27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730223" y="500042"/>
            <a:ext cx="7770867" cy="1614488"/>
            <a:chOff x="730223" y="500042"/>
            <a:chExt cx="7770867" cy="1614488"/>
          </a:xfrm>
        </p:grpSpPr>
        <p:pic>
          <p:nvPicPr>
            <p:cNvPr id="632835" name="Picture 3" descr="كتاب رياضيات سادس ف1 مطور029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730223" y="500042"/>
              <a:ext cx="7770867" cy="78581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3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3509963" y="1428736"/>
              <a:ext cx="2124075" cy="68579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13" name="Group 12"/>
          <p:cNvGrpSpPr/>
          <p:nvPr/>
        </p:nvGrpSpPr>
        <p:grpSpPr>
          <a:xfrm>
            <a:off x="714348" y="2528892"/>
            <a:ext cx="7858180" cy="1543050"/>
            <a:chOff x="714348" y="2314578"/>
            <a:chExt cx="7858180" cy="1543050"/>
          </a:xfrm>
        </p:grpSpPr>
        <p:pic>
          <p:nvPicPr>
            <p:cNvPr id="3" name="Picture 3" descr="كتاب رياضيات سادس ف1 مطور029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714348" y="2314578"/>
              <a:ext cx="7858180" cy="84194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5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3509963" y="3314710"/>
              <a:ext cx="2124075" cy="54291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sp>
        <p:nvSpPr>
          <p:cNvPr id="10" name="Rectangle 27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974125" y="4357694"/>
            <a:ext cx="7455527" cy="1928826"/>
            <a:chOff x="974125" y="3714752"/>
            <a:chExt cx="7455527" cy="1928826"/>
          </a:xfrm>
        </p:grpSpPr>
        <p:pic>
          <p:nvPicPr>
            <p:cNvPr id="4" name="Picture 3" descr="كتاب رياضيات سادس ف1 مطور029"/>
            <p:cNvPicPr>
              <a:picLocks noChangeAspect="1" noChangeArrowheads="1"/>
            </p:cNvPicPr>
            <p:nvPr/>
          </p:nvPicPr>
          <p:blipFill>
            <a:blip r:embed="rId7" cstate="email"/>
            <a:srcRect/>
            <a:stretch>
              <a:fillRect/>
            </a:stretch>
          </p:blipFill>
          <p:spPr bwMode="auto">
            <a:xfrm>
              <a:off x="974125" y="3714752"/>
              <a:ext cx="7455527" cy="100013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8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400300" y="4824428"/>
              <a:ext cx="4343400" cy="81915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7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428728" y="571480"/>
            <a:ext cx="6500858" cy="1543044"/>
            <a:chOff x="1428728" y="571480"/>
            <a:chExt cx="6500858" cy="1543044"/>
          </a:xfrm>
        </p:grpSpPr>
        <p:pic>
          <p:nvPicPr>
            <p:cNvPr id="5" name="Picture 3" descr="كتاب رياضيات سادس ف1 مطور029"/>
            <p:cNvPicPr>
              <a:picLocks noChangeAspect="1" noChangeArrowheads="1"/>
            </p:cNvPicPr>
            <p:nvPr/>
          </p:nvPicPr>
          <p:blipFill>
            <a:blip r:embed="rId3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1428728" y="571480"/>
              <a:ext cx="6500858" cy="87206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4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2667000" y="1571612"/>
              <a:ext cx="3810000" cy="54291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13" name="Group 12"/>
          <p:cNvGrpSpPr/>
          <p:nvPr/>
        </p:nvGrpSpPr>
        <p:grpSpPr>
          <a:xfrm>
            <a:off x="1571604" y="2497558"/>
            <a:ext cx="6215106" cy="1360070"/>
            <a:chOff x="1571604" y="2497558"/>
            <a:chExt cx="6215106" cy="1360070"/>
          </a:xfrm>
        </p:grpSpPr>
        <p:pic>
          <p:nvPicPr>
            <p:cNvPr id="6" name="Picture 3" descr="كتاب رياضيات سادس ف1 مطور029"/>
            <p:cNvPicPr>
              <a:picLocks noChangeAspect="1" noChangeArrowheads="1"/>
            </p:cNvPicPr>
            <p:nvPr/>
          </p:nvPicPr>
          <p:blipFill>
            <a:blip r:embed="rId5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1571604" y="2497558"/>
              <a:ext cx="6215106" cy="71712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6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3524256" y="3357562"/>
              <a:ext cx="2262190" cy="50006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14" name="Group 13"/>
          <p:cNvGrpSpPr/>
          <p:nvPr/>
        </p:nvGrpSpPr>
        <p:grpSpPr>
          <a:xfrm>
            <a:off x="1785918" y="4357694"/>
            <a:ext cx="6215106" cy="1571636"/>
            <a:chOff x="1785918" y="4357694"/>
            <a:chExt cx="6215106" cy="1571636"/>
          </a:xfrm>
        </p:grpSpPr>
        <p:pic>
          <p:nvPicPr>
            <p:cNvPr id="7" name="Picture 3" descr="كتاب رياضيات سادس ف1 مطور029"/>
            <p:cNvPicPr>
              <a:picLocks noChangeAspect="1" noChangeArrowheads="1"/>
            </p:cNvPicPr>
            <p:nvPr/>
          </p:nvPicPr>
          <p:blipFill>
            <a:blip r:embed="rId7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1785918" y="4357694"/>
              <a:ext cx="6215106" cy="37897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124" name="Picture 4"/>
            <p:cNvPicPr>
              <a:picLocks noChangeAspect="1" noChangeArrowheads="1"/>
            </p:cNvPicPr>
            <p:nvPr/>
          </p:nvPicPr>
          <p:blipFill>
            <a:blip r:embed="rId8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2667000" y="4886351"/>
              <a:ext cx="3810000" cy="104297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7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  <p:sp>
        <p:nvSpPr>
          <p:cNvPr id="4" name="AutoShape 34">
            <a:hlinkClick r:id="rId3" action="ppaction://hlinksldjump"/>
          </p:cNvPr>
          <p:cNvSpPr>
            <a:spLocks noChangeArrowheads="1"/>
          </p:cNvSpPr>
          <p:nvPr/>
        </p:nvSpPr>
        <p:spPr bwMode="auto">
          <a:xfrm flipV="1">
            <a:off x="2609866" y="285728"/>
            <a:ext cx="3819522" cy="542925"/>
          </a:xfrm>
          <a:prstGeom prst="flowChartAlternateProcess">
            <a:avLst/>
          </a:prstGeom>
          <a:solidFill>
            <a:srgbClr val="DDC08B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10800000" wrap="none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SA" sz="4400" b="1" dirty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LW Cool Khaybar. " pitchFamily="2" charset="0"/>
                <a:cs typeface="AL-Hor" pitchFamily="2" charset="-78"/>
              </a:rPr>
              <a:t>1 ـ 6</a:t>
            </a:r>
            <a:r>
              <a:rPr lang="ar-SA" sz="3200" b="1" dirty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LW Cool Khaybar. " pitchFamily="2" charset="0"/>
                <a:cs typeface="Monotype Koufi" pitchFamily="2" charset="-78"/>
              </a:rPr>
              <a:t>  الجبر  :  الدوال</a:t>
            </a:r>
            <a:endParaRPr lang="en-US" sz="32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LW Cool Khaybar. " pitchFamily="2" charset="0"/>
              <a:cs typeface="Monotype Koufi" pitchFamily="2" charset="-78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609724" y="991704"/>
            <a:ext cx="5819796" cy="2508734"/>
            <a:chOff x="1609724" y="991704"/>
            <a:chExt cx="5819796" cy="2508734"/>
          </a:xfrm>
        </p:grpSpPr>
        <p:pic>
          <p:nvPicPr>
            <p:cNvPr id="633858" name="Picture 2" descr="كتاب رياضيات سادس ف1 مطور_Page_030"/>
            <p:cNvPicPr>
              <a:picLocks noChangeAspect="1" noChangeArrowheads="1"/>
            </p:cNvPicPr>
            <p:nvPr/>
          </p:nvPicPr>
          <p:blipFill>
            <a:blip r:embed="rId4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1714480" y="991704"/>
              <a:ext cx="5500726" cy="129428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5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4610120" y="2395546"/>
              <a:ext cx="2819400" cy="110489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6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1609724" y="2428868"/>
              <a:ext cx="2819400" cy="103345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11" name="Group 10"/>
          <p:cNvGrpSpPr/>
          <p:nvPr/>
        </p:nvGrpSpPr>
        <p:grpSpPr>
          <a:xfrm>
            <a:off x="2071670" y="3857628"/>
            <a:ext cx="5109918" cy="1857388"/>
            <a:chOff x="2071670" y="3714752"/>
            <a:chExt cx="5109918" cy="1857388"/>
          </a:xfrm>
        </p:grpSpPr>
        <p:pic>
          <p:nvPicPr>
            <p:cNvPr id="8" name="Picture 2" descr="كتاب رياضيات سادس ف1 مطور_Page_031"/>
            <p:cNvPicPr>
              <a:picLocks noChangeAspect="1" noChangeArrowheads="1"/>
            </p:cNvPicPr>
            <p:nvPr/>
          </p:nvPicPr>
          <p:blipFill>
            <a:blip r:embed="rId7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2071670" y="3714752"/>
              <a:ext cx="5109918" cy="135732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148" name="Picture 4"/>
            <p:cNvPicPr>
              <a:picLocks noChangeAspect="1" noChangeArrowheads="1"/>
            </p:cNvPicPr>
            <p:nvPr/>
          </p:nvPicPr>
          <p:blipFill>
            <a:blip r:embed="rId8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5643570" y="5162571"/>
              <a:ext cx="752477" cy="40956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9" cstate="email">
            <a:duotone>
              <a:schemeClr val="accent6">
                <a:shade val="45000"/>
                <a:satMod val="135000"/>
              </a:schemeClr>
              <a:prstClr val="white"/>
            </a:duotone>
            <a:lum bright="-10000" contrast="30000"/>
          </a:blip>
          <a:srcRect/>
          <a:stretch>
            <a:fillRect/>
          </a:stretch>
        </p:blipFill>
        <p:spPr bwMode="auto">
          <a:xfrm>
            <a:off x="2852731" y="5162571"/>
            <a:ext cx="790575" cy="4095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214413" y="642918"/>
            <a:ext cx="6594277" cy="1804996"/>
            <a:chOff x="1214413" y="642918"/>
            <a:chExt cx="6594277" cy="1804996"/>
          </a:xfrm>
        </p:grpSpPr>
        <p:pic>
          <p:nvPicPr>
            <p:cNvPr id="634882" name="Picture 2" descr="كتاب رياضيات سادس ف1 مطور_Page_031"/>
            <p:cNvPicPr>
              <a:picLocks noChangeAspect="1" noChangeArrowheads="1"/>
            </p:cNvPicPr>
            <p:nvPr/>
          </p:nvPicPr>
          <p:blipFill>
            <a:blip r:embed="rId2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1214413" y="642918"/>
              <a:ext cx="6594277" cy="114300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2743200" y="1857364"/>
              <a:ext cx="3657600" cy="59055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sp>
        <p:nvSpPr>
          <p:cNvPr id="5" name="Rectangle 27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email">
            <a:lum bright="-12000" contrast="24000"/>
          </a:blip>
          <a:srcRect/>
          <a:stretch>
            <a:fillRect/>
          </a:stretch>
        </p:blipFill>
        <p:spPr bwMode="auto">
          <a:xfrm>
            <a:off x="5005415" y="2647964"/>
            <a:ext cx="3495675" cy="2781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 cstate="email">
            <a:lum bright="-12000" contrast="24000"/>
          </a:blip>
          <a:srcRect/>
          <a:stretch>
            <a:fillRect/>
          </a:stretch>
        </p:blipFill>
        <p:spPr bwMode="auto">
          <a:xfrm>
            <a:off x="1500166" y="2867039"/>
            <a:ext cx="2962275" cy="25622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7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email">
            <a:lum bright="-12000" contrast="24000"/>
          </a:blip>
          <a:srcRect/>
          <a:stretch>
            <a:fillRect/>
          </a:stretch>
        </p:blipFill>
        <p:spPr bwMode="auto">
          <a:xfrm>
            <a:off x="4414865" y="571480"/>
            <a:ext cx="4086225" cy="29146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email">
            <a:lum bright="-12000" contrast="24000"/>
          </a:blip>
          <a:srcRect/>
          <a:stretch>
            <a:fillRect/>
          </a:stretch>
        </p:blipFill>
        <p:spPr bwMode="auto">
          <a:xfrm>
            <a:off x="1000100" y="785794"/>
            <a:ext cx="3019425" cy="26003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email">
            <a:lum bright="-12000" contrast="24000"/>
          </a:blip>
          <a:srcRect/>
          <a:stretch>
            <a:fillRect/>
          </a:stretch>
        </p:blipFill>
        <p:spPr bwMode="auto">
          <a:xfrm>
            <a:off x="1879450" y="3871927"/>
            <a:ext cx="5192880" cy="19145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2" name="AutoShape 4">
            <a:hlinkClick r:id="rId2" action="ppaction://hlinksldjump"/>
          </p:cNvPr>
          <p:cNvSpPr>
            <a:spLocks noChangeArrowheads="1"/>
          </p:cNvSpPr>
          <p:nvPr/>
        </p:nvSpPr>
        <p:spPr bwMode="auto">
          <a:xfrm flipV="1">
            <a:off x="2484438" y="1085850"/>
            <a:ext cx="6335712" cy="542925"/>
          </a:xfrm>
          <a:prstGeom prst="flowChartAlternateProcess">
            <a:avLst/>
          </a:prstGeom>
          <a:solidFill>
            <a:srgbClr val="DDC08B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10800000" wrap="none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r"/>
            <a:r>
              <a:rPr lang="ar-SA" sz="4400" b="1" dirty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LW Cool Khaybar. " pitchFamily="2" charset="0"/>
                <a:cs typeface="AL-Hor" pitchFamily="2" charset="-78"/>
              </a:rPr>
              <a:t>1 ـ 1 </a:t>
            </a:r>
            <a:r>
              <a:rPr lang="ar-SA" sz="3200" b="1" dirty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LW Cool Khaybar. " pitchFamily="2" charset="0"/>
                <a:cs typeface="Monotype Koufi" pitchFamily="2" charset="-78"/>
              </a:rPr>
              <a:t> الخطوات الأربع لحل المسألة</a:t>
            </a:r>
            <a:endParaRPr lang="en-US" sz="32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LW Cool Khaybar. " pitchFamily="2" charset="0"/>
              <a:cs typeface="Monotype Koufi" pitchFamily="2" charset="-78"/>
            </a:endParaRPr>
          </a:p>
        </p:txBody>
      </p:sp>
      <p:sp>
        <p:nvSpPr>
          <p:cNvPr id="263173" name="AutoShap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 flipV="1">
            <a:off x="2484438" y="1662113"/>
            <a:ext cx="6335712" cy="542925"/>
          </a:xfrm>
          <a:prstGeom prst="flowChartAlternateProcess">
            <a:avLst/>
          </a:prstGeom>
          <a:solidFill>
            <a:srgbClr val="DDC08B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10800000" wrap="none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r"/>
            <a:r>
              <a:rPr lang="ar-SA" sz="4400" b="1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LW Cool Khaybar. " pitchFamily="2" charset="0"/>
                <a:cs typeface="AL-Hor" pitchFamily="2" charset="-78"/>
              </a:rPr>
              <a:t>1 ـ 2</a:t>
            </a:r>
            <a:r>
              <a:rPr lang="ar-SA" sz="3200" b="1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LW Cool Khaybar. " pitchFamily="2" charset="0"/>
                <a:cs typeface="Monotype Koufi" pitchFamily="2" charset="-78"/>
              </a:rPr>
              <a:t>  العوامل الأولية</a:t>
            </a:r>
            <a:endParaRPr lang="en-US" sz="3200" b="1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LW Cool Khaybar. " pitchFamily="2" charset="0"/>
              <a:cs typeface="Monotype Koufi" pitchFamily="2" charset="-78"/>
            </a:endParaRPr>
          </a:p>
        </p:txBody>
      </p:sp>
      <p:sp>
        <p:nvSpPr>
          <p:cNvPr id="263175" name="AutoShape 7">
            <a:hlinkClick r:id="rId4" action="ppaction://hlinksldjump"/>
          </p:cNvPr>
          <p:cNvSpPr>
            <a:spLocks noChangeArrowheads="1"/>
          </p:cNvSpPr>
          <p:nvPr/>
        </p:nvSpPr>
        <p:spPr bwMode="auto">
          <a:xfrm flipV="1">
            <a:off x="2484438" y="2814638"/>
            <a:ext cx="6335712" cy="539750"/>
          </a:xfrm>
          <a:prstGeom prst="flowChartAlternateProcess">
            <a:avLst/>
          </a:prstGeom>
          <a:solidFill>
            <a:srgbClr val="DDC08B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10800000" wrap="none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r"/>
            <a:r>
              <a:rPr lang="ar-SA" sz="4400" b="1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LW Cool Khaybar. " pitchFamily="2" charset="0"/>
                <a:cs typeface="AL-Hor" pitchFamily="2" charset="-78"/>
              </a:rPr>
              <a:t>1 ـ 4  </a:t>
            </a:r>
            <a:r>
              <a:rPr lang="ar-SA" sz="3200" b="1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LW Cool Khaybar. " pitchFamily="2" charset="0"/>
                <a:cs typeface="Monotype Koufi" pitchFamily="2" charset="-78"/>
              </a:rPr>
              <a:t>ترتيب العمليات</a:t>
            </a:r>
            <a:endParaRPr lang="en-US" sz="3200" b="1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LW Cool Khaybar. " pitchFamily="2" charset="0"/>
              <a:cs typeface="Monotype Koufi" pitchFamily="2" charset="-78"/>
            </a:endParaRPr>
          </a:p>
        </p:txBody>
      </p:sp>
      <p:sp>
        <p:nvSpPr>
          <p:cNvPr id="263176" name="AutoShape 8">
            <a:hlinkClick r:id="rId5" action="ppaction://hlinksldjump"/>
          </p:cNvPr>
          <p:cNvSpPr>
            <a:spLocks noChangeArrowheads="1"/>
          </p:cNvSpPr>
          <p:nvPr/>
        </p:nvSpPr>
        <p:spPr bwMode="auto">
          <a:xfrm flipV="1">
            <a:off x="2484438" y="3390900"/>
            <a:ext cx="6335712" cy="542925"/>
          </a:xfrm>
          <a:prstGeom prst="flowChartAlternateProcess">
            <a:avLst/>
          </a:prstGeom>
          <a:solidFill>
            <a:srgbClr val="DDC08B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10800000" wrap="none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r"/>
            <a:r>
              <a:rPr lang="ar-SA" sz="4400" b="1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LW Cool Khaybar. " pitchFamily="2" charset="0"/>
                <a:cs typeface="AL-Hor" pitchFamily="2" charset="-78"/>
              </a:rPr>
              <a:t>1 ـ 5</a:t>
            </a:r>
            <a:r>
              <a:rPr lang="ar-SA" sz="3200" b="1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LW Cool Khaybar. " pitchFamily="2" charset="0"/>
                <a:cs typeface="Monotype Koufi" pitchFamily="2" charset="-78"/>
              </a:rPr>
              <a:t>  الجبر  :  المتغيرات والعبارات</a:t>
            </a:r>
            <a:endParaRPr lang="en-US" sz="3200" b="1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LW Cool Khaybar. " pitchFamily="2" charset="0"/>
              <a:cs typeface="Monotype Koufi" pitchFamily="2" charset="-78"/>
            </a:endParaRPr>
          </a:p>
        </p:txBody>
      </p:sp>
      <p:sp>
        <p:nvSpPr>
          <p:cNvPr id="263179" name="AutoShape 11">
            <a:hlinkClick r:id="rId6" action="ppaction://hlinksldjump"/>
          </p:cNvPr>
          <p:cNvSpPr>
            <a:spLocks noChangeArrowheads="1"/>
          </p:cNvSpPr>
          <p:nvPr/>
        </p:nvSpPr>
        <p:spPr bwMode="auto">
          <a:xfrm flipV="1">
            <a:off x="2484438" y="4543425"/>
            <a:ext cx="6335712" cy="542925"/>
          </a:xfrm>
          <a:prstGeom prst="flowChartAlternateProcess">
            <a:avLst/>
          </a:prstGeom>
          <a:solidFill>
            <a:srgbClr val="DDC08B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10800000" wrap="none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r"/>
            <a:r>
              <a:rPr lang="ar-SA" sz="4400" b="1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LW Cool Khaybar. " pitchFamily="2" charset="0"/>
                <a:cs typeface="AL-Hor" pitchFamily="2" charset="-78"/>
              </a:rPr>
              <a:t>1 ـ 7</a:t>
            </a:r>
            <a:r>
              <a:rPr lang="ar-SA" sz="3200" b="1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LW Cool Khaybar. " pitchFamily="2" charset="0"/>
                <a:cs typeface="Monotype Koufi" pitchFamily="2" charset="-78"/>
              </a:rPr>
              <a:t> خطة حل المسألة : التخمين والتحقق</a:t>
            </a:r>
            <a:endParaRPr lang="en-US" sz="3200" b="1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LW Cool Khaybar. " pitchFamily="2" charset="0"/>
              <a:cs typeface="Monotype Koufi" pitchFamily="2" charset="-78"/>
            </a:endParaRPr>
          </a:p>
        </p:txBody>
      </p:sp>
      <p:sp>
        <p:nvSpPr>
          <p:cNvPr id="263195" name="Rectangle 27"/>
          <p:cNvSpPr>
            <a:spLocks noChangeArrowheads="1"/>
          </p:cNvSpPr>
          <p:nvPr/>
        </p:nvSpPr>
        <p:spPr bwMode="auto">
          <a:xfrm>
            <a:off x="393702" y="2416179"/>
            <a:ext cx="1963720" cy="2084391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4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</a:t>
            </a:r>
            <a:r>
              <a:rPr lang="ar-SA" sz="4400" b="1" dirty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لأنماط</a:t>
            </a:r>
          </a:p>
          <a:p>
            <a:pPr algn="ctr"/>
            <a:r>
              <a:rPr lang="ar-EG" sz="4400" b="1" dirty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</a:t>
            </a:r>
            <a:r>
              <a:rPr lang="ar-SA" sz="44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لعددية</a:t>
            </a:r>
            <a:endParaRPr lang="ar-EG" sz="4400" b="1" dirty="0" smtClean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AL-Hor" pitchFamily="2" charset="-78"/>
            </a:endParaRPr>
          </a:p>
          <a:p>
            <a:pPr algn="ctr"/>
            <a:r>
              <a:rPr lang="ar-EG" sz="44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و </a:t>
            </a:r>
            <a:r>
              <a:rPr lang="ar-SA" sz="44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 </a:t>
            </a:r>
            <a:r>
              <a:rPr lang="ar-EG" sz="44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</a:t>
            </a:r>
            <a:r>
              <a:rPr lang="ar-SA" sz="44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لدوال</a:t>
            </a:r>
          </a:p>
        </p:txBody>
      </p:sp>
      <p:sp>
        <p:nvSpPr>
          <p:cNvPr id="263201" name="AutoShape 33">
            <a:hlinkClick r:id="rId7" action="ppaction://hlinksldjump"/>
          </p:cNvPr>
          <p:cNvSpPr>
            <a:spLocks noChangeArrowheads="1"/>
          </p:cNvSpPr>
          <p:nvPr/>
        </p:nvSpPr>
        <p:spPr bwMode="auto">
          <a:xfrm flipV="1">
            <a:off x="2484438" y="2238375"/>
            <a:ext cx="6335712" cy="542925"/>
          </a:xfrm>
          <a:prstGeom prst="flowChartAlternateProcess">
            <a:avLst/>
          </a:prstGeom>
          <a:solidFill>
            <a:srgbClr val="DDC08B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10800000" wrap="none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r"/>
            <a:r>
              <a:rPr lang="ar-SA" sz="4400" b="1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LW Cool Khaybar. " pitchFamily="2" charset="0"/>
                <a:cs typeface="AL-Hor" pitchFamily="2" charset="-78"/>
              </a:rPr>
              <a:t>1 ـ 3</a:t>
            </a:r>
            <a:r>
              <a:rPr lang="ar-SA" sz="3200" b="1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LW Cool Khaybar. " pitchFamily="2" charset="0"/>
                <a:cs typeface="Monotype Koufi" pitchFamily="2" charset="-78"/>
              </a:rPr>
              <a:t>  القوى والأسس</a:t>
            </a:r>
            <a:endParaRPr lang="en-US" sz="3200" b="1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LW Cool Khaybar. " pitchFamily="2" charset="0"/>
              <a:cs typeface="Monotype Koufi" pitchFamily="2" charset="-78"/>
            </a:endParaRPr>
          </a:p>
        </p:txBody>
      </p:sp>
      <p:sp>
        <p:nvSpPr>
          <p:cNvPr id="263202" name="AutoShape 34">
            <a:hlinkClick r:id="rId8" action="ppaction://hlinksldjump"/>
          </p:cNvPr>
          <p:cNvSpPr>
            <a:spLocks noChangeArrowheads="1"/>
          </p:cNvSpPr>
          <p:nvPr/>
        </p:nvSpPr>
        <p:spPr bwMode="auto">
          <a:xfrm flipV="1">
            <a:off x="2484438" y="3967163"/>
            <a:ext cx="6335712" cy="542925"/>
          </a:xfrm>
          <a:prstGeom prst="flowChartAlternateProcess">
            <a:avLst/>
          </a:prstGeom>
          <a:solidFill>
            <a:srgbClr val="DDC08B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10800000" wrap="none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r"/>
            <a:r>
              <a:rPr lang="ar-SA" sz="4400" b="1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LW Cool Khaybar. " pitchFamily="2" charset="0"/>
                <a:cs typeface="AL-Hor" pitchFamily="2" charset="-78"/>
              </a:rPr>
              <a:t>1 ـ 6</a:t>
            </a:r>
            <a:r>
              <a:rPr lang="ar-SA" sz="3200" b="1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LW Cool Khaybar. " pitchFamily="2" charset="0"/>
                <a:cs typeface="Monotype Koufi" pitchFamily="2" charset="-78"/>
              </a:rPr>
              <a:t>  الجبر  :  الدوال</a:t>
            </a:r>
            <a:endParaRPr lang="en-US" sz="3200" b="1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LW Cool Khaybar. " pitchFamily="2" charset="0"/>
              <a:cs typeface="Monotype Koufi" pitchFamily="2" charset="-78"/>
            </a:endParaRPr>
          </a:p>
        </p:txBody>
      </p:sp>
      <p:sp>
        <p:nvSpPr>
          <p:cNvPr id="263203" name="AutoShape 35">
            <a:hlinkClick r:id="rId9" action="ppaction://hlinksldjump"/>
          </p:cNvPr>
          <p:cNvSpPr>
            <a:spLocks noChangeArrowheads="1"/>
          </p:cNvSpPr>
          <p:nvPr/>
        </p:nvSpPr>
        <p:spPr bwMode="auto">
          <a:xfrm flipV="1">
            <a:off x="2484438" y="5119688"/>
            <a:ext cx="6335712" cy="542925"/>
          </a:xfrm>
          <a:prstGeom prst="flowChartAlternateProcess">
            <a:avLst/>
          </a:prstGeom>
          <a:solidFill>
            <a:srgbClr val="DDC08B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10800000" wrap="none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r"/>
            <a:r>
              <a:rPr lang="ar-SA" sz="4400" b="1" dirty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LW Cool Khaybar. " pitchFamily="2" charset="0"/>
                <a:cs typeface="AL-Hor" pitchFamily="2" charset="-78"/>
              </a:rPr>
              <a:t>1 ـ 8</a:t>
            </a:r>
            <a:r>
              <a:rPr lang="ar-SA" sz="3200" b="1" dirty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LW Cool Khaybar. " pitchFamily="2" charset="0"/>
                <a:cs typeface="Monotype Koufi" pitchFamily="2" charset="-78"/>
              </a:rPr>
              <a:t>  الجبر  :  المعادلات</a:t>
            </a:r>
            <a:endParaRPr lang="en-US" sz="32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LW Cool Khaybar. " pitchFamily="2" charset="0"/>
              <a:cs typeface="Monotype Koufi" pitchFamily="2" charset="-78"/>
            </a:endParaRPr>
          </a:p>
        </p:txBody>
      </p:sp>
      <p:sp>
        <p:nvSpPr>
          <p:cNvPr id="17" name="Rectangle 27">
            <a:hlinkClick r:id="rId10" action="ppaction://hlinksldjump"/>
          </p:cNvPr>
          <p:cNvSpPr>
            <a:spLocks noChangeArrowheads="1"/>
          </p:cNvSpPr>
          <p:nvPr/>
        </p:nvSpPr>
        <p:spPr bwMode="auto">
          <a:xfrm>
            <a:off x="500034" y="5929330"/>
            <a:ext cx="1963720" cy="714380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4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الرئيسية</a:t>
            </a:r>
            <a:endParaRPr lang="en-US" sz="44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6319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6317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26317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26320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26317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26317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26320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26317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7" dur="1" fill="hold"/>
                                        <p:tgtEl>
                                          <p:spTgt spid="26320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3172" grpId="0" animBg="1"/>
      <p:bldP spid="263173" grpId="0" animBg="1"/>
      <p:bldP spid="263175" grpId="0" animBg="1"/>
      <p:bldP spid="263176" grpId="0" animBg="1"/>
      <p:bldP spid="263179" grpId="0" animBg="1"/>
      <p:bldP spid="263195" grpId="0" animBg="1"/>
      <p:bldP spid="263201" grpId="0" animBg="1"/>
      <p:bldP spid="263202" grpId="0" animBg="1"/>
      <p:bldP spid="26320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928662" y="357166"/>
            <a:ext cx="7250131" cy="2286016"/>
            <a:chOff x="928662" y="500042"/>
            <a:chExt cx="7250131" cy="2286016"/>
          </a:xfrm>
        </p:grpSpPr>
        <p:pic>
          <p:nvPicPr>
            <p:cNvPr id="635906" name="Picture 2" descr="كتاب رياضيات سادس ف1 مطور_Page_032"/>
            <p:cNvPicPr>
              <a:picLocks noChangeAspect="1" noChangeArrowheads="1"/>
            </p:cNvPicPr>
            <p:nvPr/>
          </p:nvPicPr>
          <p:blipFill>
            <a:blip r:embed="rId2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928662" y="500042"/>
              <a:ext cx="7250131" cy="228601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grpSp>
          <p:nvGrpSpPr>
            <p:cNvPr id="15" name="Group 14"/>
            <p:cNvGrpSpPr/>
            <p:nvPr/>
          </p:nvGrpSpPr>
          <p:grpSpPr>
            <a:xfrm>
              <a:off x="1681172" y="1500174"/>
              <a:ext cx="4319588" cy="1176337"/>
              <a:chOff x="539750" y="1747838"/>
              <a:chExt cx="4319588" cy="1176337"/>
            </a:xfrm>
          </p:grpSpPr>
          <p:sp>
            <p:nvSpPr>
              <p:cNvPr id="635907" name="Text Box 3"/>
              <p:cNvSpPr txBox="1">
                <a:spLocks noChangeArrowheads="1"/>
              </p:cNvSpPr>
              <p:nvPr/>
            </p:nvSpPr>
            <p:spPr bwMode="auto">
              <a:xfrm>
                <a:off x="4140200" y="1747838"/>
                <a:ext cx="719138" cy="457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ar-SA" sz="2400" b="1" dirty="0">
                    <a:solidFill>
                      <a:srgbClr val="C00000"/>
                    </a:solidFill>
                    <a:latin typeface="Times New Roman" pitchFamily="18" charset="0"/>
                    <a:cs typeface="AL-Hor" pitchFamily="2" charset="-78"/>
                  </a:rPr>
                  <a:t>صفر</a:t>
                </a:r>
                <a:endParaRPr lang="en-US" sz="2400" b="1" dirty="0">
                  <a:solidFill>
                    <a:srgbClr val="C00000"/>
                  </a:solidFill>
                  <a:latin typeface="Times New Roman" pitchFamily="18" charset="0"/>
                  <a:cs typeface="AL-Hor" pitchFamily="2" charset="-78"/>
                </a:endParaRPr>
              </a:p>
            </p:txBody>
          </p:sp>
          <p:sp>
            <p:nvSpPr>
              <p:cNvPr id="635908" name="Text Box 4"/>
              <p:cNvSpPr txBox="1">
                <a:spLocks noChangeArrowheads="1"/>
              </p:cNvSpPr>
              <p:nvPr/>
            </p:nvSpPr>
            <p:spPr bwMode="auto">
              <a:xfrm>
                <a:off x="4140200" y="2060575"/>
                <a:ext cx="719138" cy="457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ar-SA" sz="2400" b="1">
                    <a:solidFill>
                      <a:srgbClr val="C00000"/>
                    </a:solidFill>
                    <a:latin typeface="Times New Roman" pitchFamily="18" charset="0"/>
                    <a:cs typeface="AL-Hor" pitchFamily="2" charset="-78"/>
                  </a:rPr>
                  <a:t>4</a:t>
                </a:r>
                <a:endParaRPr lang="en-US" sz="2400" b="1">
                  <a:solidFill>
                    <a:srgbClr val="C00000"/>
                  </a:solidFill>
                  <a:latin typeface="Times New Roman" pitchFamily="18" charset="0"/>
                  <a:cs typeface="AL-Hor" pitchFamily="2" charset="-78"/>
                </a:endParaRPr>
              </a:p>
            </p:txBody>
          </p:sp>
          <p:sp>
            <p:nvSpPr>
              <p:cNvPr id="635909" name="Text Box 5"/>
              <p:cNvSpPr txBox="1">
                <a:spLocks noChangeArrowheads="1"/>
              </p:cNvSpPr>
              <p:nvPr/>
            </p:nvSpPr>
            <p:spPr bwMode="auto">
              <a:xfrm>
                <a:off x="4140200" y="2420938"/>
                <a:ext cx="719138" cy="457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ar-SA" sz="2400" b="1" dirty="0">
                    <a:solidFill>
                      <a:srgbClr val="C00000"/>
                    </a:solidFill>
                    <a:latin typeface="Times New Roman" pitchFamily="18" charset="0"/>
                    <a:cs typeface="AL-Hor" pitchFamily="2" charset="-78"/>
                  </a:rPr>
                  <a:t>7</a:t>
                </a:r>
                <a:endParaRPr lang="en-US" sz="2400" b="1" dirty="0">
                  <a:solidFill>
                    <a:srgbClr val="C00000"/>
                  </a:solidFill>
                  <a:latin typeface="Times New Roman" pitchFamily="18" charset="0"/>
                  <a:cs typeface="AL-Hor" pitchFamily="2" charset="-78"/>
                </a:endParaRPr>
              </a:p>
            </p:txBody>
          </p:sp>
          <p:sp>
            <p:nvSpPr>
              <p:cNvPr id="635910" name="Text Box 6"/>
              <p:cNvSpPr txBox="1">
                <a:spLocks noChangeArrowheads="1"/>
              </p:cNvSpPr>
              <p:nvPr/>
            </p:nvSpPr>
            <p:spPr bwMode="auto">
              <a:xfrm>
                <a:off x="539750" y="1773238"/>
                <a:ext cx="719138" cy="457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ar-SA" sz="2400" b="1" dirty="0">
                    <a:solidFill>
                      <a:srgbClr val="C00000"/>
                    </a:solidFill>
                    <a:latin typeface="Times New Roman" pitchFamily="18" charset="0"/>
                    <a:cs typeface="AL-Hor" pitchFamily="2" charset="-78"/>
                  </a:rPr>
                  <a:t>صفر</a:t>
                </a:r>
                <a:endParaRPr lang="en-US" sz="2400" b="1" dirty="0">
                  <a:solidFill>
                    <a:srgbClr val="C00000"/>
                  </a:solidFill>
                  <a:latin typeface="Times New Roman" pitchFamily="18" charset="0"/>
                  <a:cs typeface="AL-Hor" pitchFamily="2" charset="-78"/>
                </a:endParaRPr>
              </a:p>
            </p:txBody>
          </p:sp>
          <p:sp>
            <p:nvSpPr>
              <p:cNvPr id="635911" name="Text Box 7"/>
              <p:cNvSpPr txBox="1">
                <a:spLocks noChangeArrowheads="1"/>
              </p:cNvSpPr>
              <p:nvPr/>
            </p:nvSpPr>
            <p:spPr bwMode="auto">
              <a:xfrm>
                <a:off x="539750" y="2108200"/>
                <a:ext cx="719138" cy="457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ar-SA" sz="2400" b="1" dirty="0">
                    <a:solidFill>
                      <a:srgbClr val="C00000"/>
                    </a:solidFill>
                    <a:latin typeface="Times New Roman" pitchFamily="18" charset="0"/>
                    <a:cs typeface="AL-Hor" pitchFamily="2" charset="-78"/>
                  </a:rPr>
                  <a:t>1</a:t>
                </a:r>
                <a:endParaRPr lang="en-US" sz="2400" b="1" dirty="0">
                  <a:solidFill>
                    <a:srgbClr val="C00000"/>
                  </a:solidFill>
                  <a:latin typeface="Times New Roman" pitchFamily="18" charset="0"/>
                  <a:cs typeface="AL-Hor" pitchFamily="2" charset="-78"/>
                </a:endParaRPr>
              </a:p>
            </p:txBody>
          </p:sp>
          <p:sp>
            <p:nvSpPr>
              <p:cNvPr id="635912" name="Text Box 8"/>
              <p:cNvSpPr txBox="1">
                <a:spLocks noChangeArrowheads="1"/>
              </p:cNvSpPr>
              <p:nvPr/>
            </p:nvSpPr>
            <p:spPr bwMode="auto">
              <a:xfrm>
                <a:off x="539750" y="2466975"/>
                <a:ext cx="719138" cy="457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ar-SA" sz="2400" b="1">
                    <a:solidFill>
                      <a:srgbClr val="C00000"/>
                    </a:solidFill>
                    <a:latin typeface="Times New Roman" pitchFamily="18" charset="0"/>
                    <a:cs typeface="AL-Hor" pitchFamily="2" charset="-78"/>
                  </a:rPr>
                  <a:t>3</a:t>
                </a:r>
                <a:endParaRPr lang="en-US" sz="2400" b="1">
                  <a:solidFill>
                    <a:srgbClr val="C00000"/>
                  </a:solidFill>
                  <a:latin typeface="Times New Roman" pitchFamily="18" charset="0"/>
                  <a:cs typeface="AL-Hor" pitchFamily="2" charset="-78"/>
                </a:endParaRPr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1000100" y="3000372"/>
            <a:ext cx="7250131" cy="2714644"/>
            <a:chOff x="1142976" y="2928934"/>
            <a:chExt cx="7250131" cy="2714644"/>
          </a:xfrm>
        </p:grpSpPr>
        <p:grpSp>
          <p:nvGrpSpPr>
            <p:cNvPr id="16" name="Group 15"/>
            <p:cNvGrpSpPr/>
            <p:nvPr/>
          </p:nvGrpSpPr>
          <p:grpSpPr>
            <a:xfrm>
              <a:off x="1428728" y="5108591"/>
              <a:ext cx="6335712" cy="534987"/>
              <a:chOff x="468313" y="5141913"/>
              <a:chExt cx="6335712" cy="534987"/>
            </a:xfrm>
          </p:grpSpPr>
          <p:sp>
            <p:nvSpPr>
              <p:cNvPr id="635913" name="Text Box 9"/>
              <p:cNvSpPr txBox="1">
                <a:spLocks noChangeArrowheads="1"/>
              </p:cNvSpPr>
              <p:nvPr/>
            </p:nvSpPr>
            <p:spPr bwMode="auto">
              <a:xfrm>
                <a:off x="5795963" y="5141913"/>
                <a:ext cx="1008062" cy="5191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ar-SA" sz="2800" dirty="0">
                    <a:solidFill>
                      <a:srgbClr val="0000FF"/>
                    </a:solidFill>
                    <a:latin typeface="Times New Roman" pitchFamily="18" charset="0"/>
                    <a:cs typeface="AL-Hor" pitchFamily="2" charset="-78"/>
                  </a:rPr>
                  <a:t>س</a:t>
                </a:r>
                <a:r>
                  <a:rPr lang="ar-SA" dirty="0">
                    <a:solidFill>
                      <a:schemeClr val="bg2"/>
                    </a:solidFill>
                    <a:latin typeface="Times New Roman" pitchFamily="18" charset="0"/>
                    <a:cs typeface="AL-Hor" pitchFamily="2" charset="-78"/>
                  </a:rPr>
                  <a:t> </a:t>
                </a:r>
                <a:r>
                  <a:rPr lang="ar-SA" dirty="0">
                    <a:solidFill>
                      <a:srgbClr val="FF3300"/>
                    </a:solidFill>
                    <a:latin typeface="Times New Roman" pitchFamily="18" charset="0"/>
                    <a:cs typeface="Monotype Koufi" pitchFamily="2" charset="-78"/>
                  </a:rPr>
                  <a:t>+</a:t>
                </a:r>
                <a:r>
                  <a:rPr lang="ar-SA" dirty="0">
                    <a:solidFill>
                      <a:schemeClr val="bg2"/>
                    </a:solidFill>
                    <a:latin typeface="Times New Roman" pitchFamily="18" charset="0"/>
                    <a:cs typeface="AL-Hor" pitchFamily="2" charset="-78"/>
                  </a:rPr>
                  <a:t> </a:t>
                </a:r>
                <a:r>
                  <a:rPr lang="ar-SA" sz="2800" dirty="0">
                    <a:solidFill>
                      <a:srgbClr val="0000FF"/>
                    </a:solidFill>
                    <a:latin typeface="Times New Roman" pitchFamily="18" charset="0"/>
                    <a:cs typeface="AL-Hor" pitchFamily="2" charset="-78"/>
                  </a:rPr>
                  <a:t>2</a:t>
                </a:r>
                <a:r>
                  <a:rPr lang="ar-SA" dirty="0">
                    <a:solidFill>
                      <a:schemeClr val="bg2"/>
                    </a:solidFill>
                    <a:latin typeface="Times New Roman" pitchFamily="18" charset="0"/>
                    <a:cs typeface="AL-Hor" pitchFamily="2" charset="-78"/>
                  </a:rPr>
                  <a:t> </a:t>
                </a:r>
                <a:endParaRPr lang="en-US" dirty="0">
                  <a:solidFill>
                    <a:srgbClr val="FF3300"/>
                  </a:solidFill>
                  <a:latin typeface="Times New Roman" pitchFamily="18" charset="0"/>
                  <a:cs typeface="AL-Hor" pitchFamily="2" charset="-78"/>
                </a:endParaRPr>
              </a:p>
            </p:txBody>
          </p:sp>
          <p:sp>
            <p:nvSpPr>
              <p:cNvPr id="635914" name="Text Box 10"/>
              <p:cNvSpPr txBox="1">
                <a:spLocks noChangeArrowheads="1"/>
              </p:cNvSpPr>
              <p:nvPr/>
            </p:nvSpPr>
            <p:spPr bwMode="auto">
              <a:xfrm>
                <a:off x="3995738" y="5157788"/>
                <a:ext cx="1008062" cy="5191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ar-SA" sz="2800" dirty="0">
                    <a:solidFill>
                      <a:srgbClr val="0000FF"/>
                    </a:solidFill>
                    <a:latin typeface="Times New Roman" pitchFamily="18" charset="0"/>
                    <a:cs typeface="AL-Hor" pitchFamily="2" charset="-78"/>
                  </a:rPr>
                  <a:t>س</a:t>
                </a:r>
                <a:r>
                  <a:rPr lang="ar-SA" dirty="0">
                    <a:solidFill>
                      <a:schemeClr val="bg2"/>
                    </a:solidFill>
                    <a:latin typeface="Times New Roman" pitchFamily="18" charset="0"/>
                    <a:cs typeface="AL-Hor" pitchFamily="2" charset="-78"/>
                  </a:rPr>
                  <a:t> </a:t>
                </a:r>
                <a:r>
                  <a:rPr lang="ar-SA" dirty="0">
                    <a:solidFill>
                      <a:srgbClr val="FF3300"/>
                    </a:solidFill>
                    <a:latin typeface="Times New Roman" pitchFamily="18" charset="0"/>
                    <a:cs typeface="Monotype Koufi" pitchFamily="2" charset="-78"/>
                  </a:rPr>
                  <a:t>-</a:t>
                </a:r>
                <a:r>
                  <a:rPr lang="ar-SA" dirty="0">
                    <a:solidFill>
                      <a:schemeClr val="bg2"/>
                    </a:solidFill>
                    <a:latin typeface="Times New Roman" pitchFamily="18" charset="0"/>
                    <a:cs typeface="AL-Hor" pitchFamily="2" charset="-78"/>
                  </a:rPr>
                  <a:t> </a:t>
                </a:r>
                <a:r>
                  <a:rPr lang="ar-SA" sz="2800" dirty="0">
                    <a:solidFill>
                      <a:srgbClr val="0000FF"/>
                    </a:solidFill>
                    <a:latin typeface="Times New Roman" pitchFamily="18" charset="0"/>
                    <a:cs typeface="AL-Hor" pitchFamily="2" charset="-78"/>
                  </a:rPr>
                  <a:t>5</a:t>
                </a:r>
                <a:r>
                  <a:rPr lang="ar-SA" dirty="0">
                    <a:solidFill>
                      <a:schemeClr val="bg2"/>
                    </a:solidFill>
                    <a:latin typeface="Times New Roman" pitchFamily="18" charset="0"/>
                    <a:cs typeface="AL-Hor" pitchFamily="2" charset="-78"/>
                  </a:rPr>
                  <a:t> </a:t>
                </a:r>
                <a:endParaRPr lang="en-US" dirty="0">
                  <a:solidFill>
                    <a:srgbClr val="FF3300"/>
                  </a:solidFill>
                  <a:latin typeface="Times New Roman" pitchFamily="18" charset="0"/>
                  <a:cs typeface="AL-Hor" pitchFamily="2" charset="-78"/>
                </a:endParaRPr>
              </a:p>
            </p:txBody>
          </p:sp>
          <p:sp>
            <p:nvSpPr>
              <p:cNvPr id="635915" name="Text Box 11"/>
              <p:cNvSpPr txBox="1">
                <a:spLocks noChangeArrowheads="1"/>
              </p:cNvSpPr>
              <p:nvPr/>
            </p:nvSpPr>
            <p:spPr bwMode="auto">
              <a:xfrm>
                <a:off x="2268538" y="5157788"/>
                <a:ext cx="1008062" cy="5191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800">
                    <a:solidFill>
                      <a:srgbClr val="FF3300"/>
                    </a:solidFill>
                    <a:latin typeface="Times New Roman" pitchFamily="18" charset="0"/>
                    <a:cs typeface="AL-Hor" pitchFamily="2" charset="-78"/>
                  </a:rPr>
                  <a:t>5</a:t>
                </a:r>
                <a:r>
                  <a:rPr lang="ar-SA" sz="2800">
                    <a:solidFill>
                      <a:srgbClr val="0000FF"/>
                    </a:solidFill>
                    <a:latin typeface="Times New Roman" pitchFamily="18" charset="0"/>
                    <a:cs typeface="AL-Hor" pitchFamily="2" charset="-78"/>
                  </a:rPr>
                  <a:t>س</a:t>
                </a:r>
                <a:endParaRPr lang="en-US">
                  <a:solidFill>
                    <a:srgbClr val="FF3300"/>
                  </a:solidFill>
                  <a:latin typeface="Times New Roman" pitchFamily="18" charset="0"/>
                  <a:cs typeface="AL-Hor" pitchFamily="2" charset="-78"/>
                </a:endParaRPr>
              </a:p>
            </p:txBody>
          </p:sp>
          <p:sp>
            <p:nvSpPr>
              <p:cNvPr id="635916" name="Text Box 12"/>
              <p:cNvSpPr txBox="1">
                <a:spLocks noChangeArrowheads="1"/>
              </p:cNvSpPr>
              <p:nvPr/>
            </p:nvSpPr>
            <p:spPr bwMode="auto">
              <a:xfrm>
                <a:off x="468313" y="5157788"/>
                <a:ext cx="1008062" cy="5191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ar-SA" sz="2800">
                    <a:solidFill>
                      <a:srgbClr val="0000FF"/>
                    </a:solidFill>
                    <a:latin typeface="Times New Roman" pitchFamily="18" charset="0"/>
                    <a:cs typeface="AL-Hor" pitchFamily="2" charset="-78"/>
                  </a:rPr>
                  <a:t>س</a:t>
                </a:r>
                <a:r>
                  <a:rPr lang="ar-SA">
                    <a:solidFill>
                      <a:schemeClr val="bg2"/>
                    </a:solidFill>
                    <a:latin typeface="Times New Roman" pitchFamily="18" charset="0"/>
                    <a:cs typeface="AL-Hor" pitchFamily="2" charset="-78"/>
                  </a:rPr>
                  <a:t> </a:t>
                </a:r>
                <a:r>
                  <a:rPr lang="ar-SA">
                    <a:solidFill>
                      <a:srgbClr val="FF3300"/>
                    </a:solidFill>
                    <a:latin typeface="Times New Roman" pitchFamily="18" charset="0"/>
                    <a:cs typeface="Monotype Koufi" pitchFamily="2" charset="-78"/>
                  </a:rPr>
                  <a:t>÷</a:t>
                </a:r>
                <a:r>
                  <a:rPr lang="ar-SA">
                    <a:solidFill>
                      <a:schemeClr val="bg2"/>
                    </a:solidFill>
                    <a:latin typeface="Times New Roman" pitchFamily="18" charset="0"/>
                    <a:cs typeface="AL-Hor" pitchFamily="2" charset="-78"/>
                  </a:rPr>
                  <a:t> </a:t>
                </a:r>
                <a:r>
                  <a:rPr lang="ar-SA" sz="2800">
                    <a:solidFill>
                      <a:srgbClr val="0000FF"/>
                    </a:solidFill>
                    <a:latin typeface="Times New Roman" pitchFamily="18" charset="0"/>
                    <a:cs typeface="AL-Hor" pitchFamily="2" charset="-78"/>
                  </a:rPr>
                  <a:t>2</a:t>
                </a:r>
                <a:r>
                  <a:rPr lang="ar-SA">
                    <a:solidFill>
                      <a:schemeClr val="bg2"/>
                    </a:solidFill>
                    <a:latin typeface="Times New Roman" pitchFamily="18" charset="0"/>
                    <a:cs typeface="AL-Hor" pitchFamily="2" charset="-78"/>
                  </a:rPr>
                  <a:t> </a:t>
                </a:r>
                <a:endParaRPr lang="en-US">
                  <a:solidFill>
                    <a:srgbClr val="FF3300"/>
                  </a:solidFill>
                  <a:latin typeface="Times New Roman" pitchFamily="18" charset="0"/>
                  <a:cs typeface="AL-Hor" pitchFamily="2" charset="-78"/>
                </a:endParaRPr>
              </a:p>
            </p:txBody>
          </p:sp>
        </p:grpSp>
        <p:pic>
          <p:nvPicPr>
            <p:cNvPr id="17" name="Picture 2" descr="كتاب رياضيات سادس ف1 مطور_Page_032"/>
            <p:cNvPicPr>
              <a:picLocks noChangeAspect="1" noChangeArrowheads="1"/>
            </p:cNvPicPr>
            <p:nvPr/>
          </p:nvPicPr>
          <p:blipFill>
            <a:blip r:embed="rId3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1142976" y="2928934"/>
              <a:ext cx="7250131" cy="228601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sp>
        <p:nvSpPr>
          <p:cNvPr id="22" name="Rectangle 27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7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071538" y="428604"/>
            <a:ext cx="7250131" cy="1285884"/>
            <a:chOff x="5786446" y="5786454"/>
            <a:chExt cx="7250131" cy="1285884"/>
          </a:xfrm>
        </p:grpSpPr>
        <p:pic>
          <p:nvPicPr>
            <p:cNvPr id="5" name="Picture 2" descr="كتاب رياضيات سادس ف1 مطور_Page_032"/>
            <p:cNvPicPr>
              <a:picLocks noChangeAspect="1" noChangeArrowheads="1"/>
            </p:cNvPicPr>
            <p:nvPr/>
          </p:nvPicPr>
          <p:blipFill>
            <a:blip r:embed="rId3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5786446" y="5786454"/>
              <a:ext cx="7250131" cy="128588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6" name="Text Box 13"/>
            <p:cNvSpPr txBox="1">
              <a:spLocks noChangeArrowheads="1"/>
            </p:cNvSpPr>
            <p:nvPr/>
          </p:nvSpPr>
          <p:spPr bwMode="auto">
            <a:xfrm>
              <a:off x="8135938" y="6338887"/>
              <a:ext cx="1008062" cy="519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ar-SA" sz="2800" dirty="0">
                  <a:solidFill>
                    <a:srgbClr val="0000FF"/>
                  </a:solidFill>
                  <a:latin typeface="Times New Roman" pitchFamily="18" charset="0"/>
                  <a:cs typeface="AL-Hor" pitchFamily="2" charset="-78"/>
                </a:rPr>
                <a:t>س</a:t>
              </a:r>
              <a:r>
                <a:rPr lang="ar-SA" dirty="0">
                  <a:solidFill>
                    <a:schemeClr val="bg2"/>
                  </a:solidFill>
                  <a:latin typeface="Times New Roman" pitchFamily="18" charset="0"/>
                  <a:cs typeface="AL-Hor" pitchFamily="2" charset="-78"/>
                </a:rPr>
                <a:t> </a:t>
              </a:r>
              <a:r>
                <a:rPr lang="ar-SA" dirty="0">
                  <a:solidFill>
                    <a:srgbClr val="FF3300"/>
                  </a:solidFill>
                  <a:latin typeface="Times New Roman" pitchFamily="18" charset="0"/>
                  <a:cs typeface="Monotype Koufi" pitchFamily="2" charset="-78"/>
                </a:rPr>
                <a:t>+</a:t>
              </a:r>
              <a:r>
                <a:rPr lang="ar-SA" dirty="0">
                  <a:solidFill>
                    <a:schemeClr val="bg2"/>
                  </a:solidFill>
                  <a:latin typeface="Times New Roman" pitchFamily="18" charset="0"/>
                  <a:cs typeface="AL-Hor" pitchFamily="2" charset="-78"/>
                </a:rPr>
                <a:t> </a:t>
              </a:r>
              <a:r>
                <a:rPr lang="ar-SA" sz="2800" dirty="0">
                  <a:solidFill>
                    <a:srgbClr val="0000FF"/>
                  </a:solidFill>
                  <a:latin typeface="Times New Roman" pitchFamily="18" charset="0"/>
                  <a:cs typeface="AL-Hor" pitchFamily="2" charset="-78"/>
                </a:rPr>
                <a:t>8</a:t>
              </a:r>
              <a:r>
                <a:rPr lang="ar-SA" dirty="0">
                  <a:solidFill>
                    <a:schemeClr val="bg2"/>
                  </a:solidFill>
                  <a:latin typeface="Times New Roman" pitchFamily="18" charset="0"/>
                  <a:cs typeface="AL-Hor" pitchFamily="2" charset="-78"/>
                </a:rPr>
                <a:t> </a:t>
              </a:r>
              <a:endParaRPr lang="en-US" dirty="0">
                <a:solidFill>
                  <a:srgbClr val="FF3300"/>
                </a:solidFill>
                <a:latin typeface="Times New Roman" pitchFamily="18" charset="0"/>
                <a:cs typeface="AL-Hor" pitchFamily="2" charset="-78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348886" y="1981203"/>
            <a:ext cx="6723576" cy="3519499"/>
            <a:chOff x="1348886" y="1857364"/>
            <a:chExt cx="6723576" cy="3519499"/>
          </a:xfrm>
        </p:grpSpPr>
        <p:pic>
          <p:nvPicPr>
            <p:cNvPr id="636930" name="Picture 2" descr="كتاب رياضيات سادس ف1 مطور_Page_033"/>
            <p:cNvPicPr>
              <a:picLocks noChangeAspect="1" noChangeArrowheads="1"/>
            </p:cNvPicPr>
            <p:nvPr/>
          </p:nvPicPr>
          <p:blipFill>
            <a:blip r:embed="rId4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1348886" y="1857364"/>
              <a:ext cx="6723576" cy="142876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9218" name="Picture 2"/>
            <p:cNvPicPr>
              <a:picLocks noChangeAspect="1" noChangeArrowheads="1"/>
            </p:cNvPicPr>
            <p:nvPr/>
          </p:nvPicPr>
          <p:blipFill>
            <a:blip r:embed="rId5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6357950" y="3500438"/>
              <a:ext cx="1238250" cy="187642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9219" name="Picture 3"/>
            <p:cNvPicPr>
              <a:picLocks noChangeAspect="1" noChangeArrowheads="1"/>
            </p:cNvPicPr>
            <p:nvPr/>
          </p:nvPicPr>
          <p:blipFill>
            <a:blip r:embed="rId6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3929063" y="3429000"/>
              <a:ext cx="1285875" cy="191452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9220" name="Picture 4"/>
            <p:cNvPicPr>
              <a:picLocks noChangeAspect="1" noChangeArrowheads="1"/>
            </p:cNvPicPr>
            <p:nvPr/>
          </p:nvPicPr>
          <p:blipFill>
            <a:blip r:embed="rId7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1785918" y="3357562"/>
              <a:ext cx="1238250" cy="188595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85786" y="500042"/>
            <a:ext cx="7421614" cy="1233489"/>
            <a:chOff x="785786" y="500042"/>
            <a:chExt cx="7421614" cy="1233489"/>
          </a:xfrm>
        </p:grpSpPr>
        <p:pic>
          <p:nvPicPr>
            <p:cNvPr id="636930" name="Picture 2" descr="كتاب رياضيات سادس ف1 مطور_Page_033"/>
            <p:cNvPicPr>
              <a:picLocks noChangeAspect="1" noChangeArrowheads="1"/>
            </p:cNvPicPr>
            <p:nvPr/>
          </p:nvPicPr>
          <p:blipFill>
            <a:blip r:embed="rId2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785786" y="500042"/>
              <a:ext cx="7421614" cy="78581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0242" name="Picture 2"/>
            <p:cNvPicPr>
              <a:picLocks noChangeAspect="1" noChangeArrowheads="1"/>
            </p:cNvPicPr>
            <p:nvPr/>
          </p:nvPicPr>
          <p:blipFill>
            <a:blip r:embed="rId3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552700" y="1357298"/>
              <a:ext cx="4038600" cy="37623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11" name="Group 10"/>
          <p:cNvGrpSpPr/>
          <p:nvPr/>
        </p:nvGrpSpPr>
        <p:grpSpPr>
          <a:xfrm>
            <a:off x="988194" y="2071678"/>
            <a:ext cx="7084268" cy="1000132"/>
            <a:chOff x="845318" y="1928802"/>
            <a:chExt cx="7084268" cy="1000132"/>
          </a:xfrm>
        </p:grpSpPr>
        <p:pic>
          <p:nvPicPr>
            <p:cNvPr id="3" name="Picture 2" descr="كتاب رياضيات سادس ف1 مطور_Page_033"/>
            <p:cNvPicPr>
              <a:picLocks noChangeAspect="1" noChangeArrowheads="1"/>
            </p:cNvPicPr>
            <p:nvPr/>
          </p:nvPicPr>
          <p:blipFill>
            <a:blip r:embed="rId4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845318" y="1928802"/>
              <a:ext cx="7084268" cy="50006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0243" name="Picture 3"/>
            <p:cNvPicPr>
              <a:picLocks noChangeAspect="1" noChangeArrowheads="1"/>
            </p:cNvPicPr>
            <p:nvPr/>
          </p:nvPicPr>
          <p:blipFill>
            <a:blip r:embed="rId5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390788" y="2552700"/>
              <a:ext cx="4038600" cy="37623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10" name="Group 9"/>
          <p:cNvGrpSpPr/>
          <p:nvPr/>
        </p:nvGrpSpPr>
        <p:grpSpPr>
          <a:xfrm>
            <a:off x="1285852" y="3429000"/>
            <a:ext cx="6786610" cy="1785950"/>
            <a:chOff x="1285852" y="3000372"/>
            <a:chExt cx="6786610" cy="1785950"/>
          </a:xfrm>
        </p:grpSpPr>
        <p:pic>
          <p:nvPicPr>
            <p:cNvPr id="4" name="Picture 3" descr="كتاب رياضيات سادس ف1 مطور_Page_033"/>
            <p:cNvPicPr>
              <a:picLocks noChangeAspect="1" noChangeArrowheads="1"/>
            </p:cNvPicPr>
            <p:nvPr/>
          </p:nvPicPr>
          <p:blipFill>
            <a:blip r:embed="rId6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1285852" y="3000372"/>
              <a:ext cx="6786610" cy="135732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0244" name="Picture 4"/>
            <p:cNvPicPr>
              <a:picLocks noChangeAspect="1" noChangeArrowheads="1"/>
            </p:cNvPicPr>
            <p:nvPr/>
          </p:nvPicPr>
          <p:blipFill>
            <a:blip r:embed="rId7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3638550" y="4433897"/>
              <a:ext cx="1866900" cy="35242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sp>
        <p:nvSpPr>
          <p:cNvPr id="8" name="Rectangle 27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643042" y="285728"/>
            <a:ext cx="6072230" cy="2071702"/>
            <a:chOff x="1643042" y="428604"/>
            <a:chExt cx="6072230" cy="2071702"/>
          </a:xfrm>
        </p:grpSpPr>
        <p:pic>
          <p:nvPicPr>
            <p:cNvPr id="636930" name="Picture 2" descr="كتاب رياضيات سادس ف1 مطور_Page_033"/>
            <p:cNvPicPr>
              <a:picLocks noChangeAspect="1" noChangeArrowheads="1"/>
            </p:cNvPicPr>
            <p:nvPr/>
          </p:nvPicPr>
          <p:blipFill>
            <a:blip r:embed="rId2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1643042" y="428604"/>
              <a:ext cx="6072230" cy="150019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1266" name="Picture 2"/>
            <p:cNvPicPr>
              <a:picLocks noChangeAspect="1" noChangeArrowheads="1"/>
            </p:cNvPicPr>
            <p:nvPr/>
          </p:nvPicPr>
          <p:blipFill>
            <a:blip r:embed="rId3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714625" y="2043117"/>
              <a:ext cx="3714750" cy="45718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10" name="Group 9"/>
          <p:cNvGrpSpPr/>
          <p:nvPr/>
        </p:nvGrpSpPr>
        <p:grpSpPr>
          <a:xfrm>
            <a:off x="1643042" y="2571744"/>
            <a:ext cx="6072230" cy="2214578"/>
            <a:chOff x="1643042" y="2571744"/>
            <a:chExt cx="6072230" cy="2214578"/>
          </a:xfrm>
        </p:grpSpPr>
        <p:pic>
          <p:nvPicPr>
            <p:cNvPr id="3" name="Picture 2" descr="كتاب رياضيات سادس ف1 مطور_Page_033"/>
            <p:cNvPicPr>
              <a:picLocks noChangeAspect="1" noChangeArrowheads="1"/>
            </p:cNvPicPr>
            <p:nvPr/>
          </p:nvPicPr>
          <p:blipFill>
            <a:blip r:embed="rId4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1643042" y="2571744"/>
              <a:ext cx="6072230" cy="85725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1267" name="Picture 3"/>
            <p:cNvPicPr>
              <a:picLocks noChangeAspect="1" noChangeArrowheads="1"/>
            </p:cNvPicPr>
            <p:nvPr/>
          </p:nvPicPr>
          <p:blipFill>
            <a:blip r:embed="rId5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714625" y="3543314"/>
              <a:ext cx="3714750" cy="124300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11" name="Group 10"/>
          <p:cNvGrpSpPr/>
          <p:nvPr/>
        </p:nvGrpSpPr>
        <p:grpSpPr>
          <a:xfrm>
            <a:off x="1643042" y="5214950"/>
            <a:ext cx="6072230" cy="1285884"/>
            <a:chOff x="1643042" y="4786322"/>
            <a:chExt cx="6072230" cy="1285884"/>
          </a:xfrm>
        </p:grpSpPr>
        <p:pic>
          <p:nvPicPr>
            <p:cNvPr id="4" name="Picture 3" descr="كتاب رياضيات سادس ف1 مطور_Page_033"/>
            <p:cNvPicPr>
              <a:picLocks noChangeAspect="1" noChangeArrowheads="1"/>
            </p:cNvPicPr>
            <p:nvPr/>
          </p:nvPicPr>
          <p:blipFill>
            <a:blip r:embed="rId6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1643042" y="4786322"/>
              <a:ext cx="6072230" cy="42862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1268" name="Picture 4"/>
            <p:cNvPicPr>
              <a:picLocks noChangeAspect="1" noChangeArrowheads="1"/>
            </p:cNvPicPr>
            <p:nvPr/>
          </p:nvPicPr>
          <p:blipFill>
            <a:blip r:embed="rId7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667000" y="5348306"/>
              <a:ext cx="3810000" cy="7239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sp>
        <p:nvSpPr>
          <p:cNvPr id="8" name="Rectangle 27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11">
            <a:hlinkClick r:id="rId2" action="ppaction://hlinksldjump"/>
          </p:cNvPr>
          <p:cNvSpPr>
            <a:spLocks noChangeArrowheads="1"/>
          </p:cNvSpPr>
          <p:nvPr/>
        </p:nvSpPr>
        <p:spPr bwMode="auto">
          <a:xfrm flipV="1">
            <a:off x="2214546" y="285728"/>
            <a:ext cx="4891092" cy="542925"/>
          </a:xfrm>
          <a:prstGeom prst="flowChartAlternateProcess">
            <a:avLst/>
          </a:prstGeom>
          <a:solidFill>
            <a:srgbClr val="DDC08B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10800000" wrap="none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SA" sz="4400" b="1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LW Cool Khaybar. " pitchFamily="2" charset="0"/>
                <a:cs typeface="AL-Hor" pitchFamily="2" charset="-78"/>
              </a:rPr>
              <a:t>1 ـ 7</a:t>
            </a:r>
            <a:r>
              <a:rPr lang="ar-SA" sz="3200" b="1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LW Cool Khaybar. " pitchFamily="2" charset="0"/>
                <a:cs typeface="Monotype Koufi" pitchFamily="2" charset="-78"/>
              </a:rPr>
              <a:t> خطة حل المسألة : التخمين والتحقق</a:t>
            </a:r>
            <a:endParaRPr lang="en-US" sz="3200" b="1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LW Cool Khaybar. " pitchFamily="2" charset="0"/>
              <a:cs typeface="Monotype Koufi" pitchFamily="2" charset="-78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857356" y="1000108"/>
            <a:ext cx="5429288" cy="785818"/>
            <a:chOff x="1857356" y="1142984"/>
            <a:chExt cx="5429288" cy="785818"/>
          </a:xfrm>
        </p:grpSpPr>
        <p:pic>
          <p:nvPicPr>
            <p:cNvPr id="637954" name="Picture 2" descr="كتاب رياضيات سادس ف1 مطور_Page_034"/>
            <p:cNvPicPr>
              <a:picLocks noChangeAspect="1" noChangeArrowheads="1"/>
            </p:cNvPicPr>
            <p:nvPr/>
          </p:nvPicPr>
          <p:blipFill>
            <a:blip r:embed="rId3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1857356" y="1142984"/>
              <a:ext cx="5429288" cy="31937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2290" name="Picture 2"/>
            <p:cNvPicPr>
              <a:picLocks noChangeAspect="1" noChangeArrowheads="1"/>
            </p:cNvPicPr>
            <p:nvPr/>
          </p:nvPicPr>
          <p:blipFill>
            <a:blip r:embed="rId4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3367088" y="1643052"/>
              <a:ext cx="2409825" cy="28575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7" name="Group 6"/>
          <p:cNvGrpSpPr/>
          <p:nvPr/>
        </p:nvGrpSpPr>
        <p:grpSpPr>
          <a:xfrm>
            <a:off x="785786" y="2285992"/>
            <a:ext cx="7929618" cy="2357454"/>
            <a:chOff x="785786" y="2071678"/>
            <a:chExt cx="7929618" cy="2357454"/>
          </a:xfrm>
        </p:grpSpPr>
        <p:pic>
          <p:nvPicPr>
            <p:cNvPr id="3" name="Picture 2" descr="كتاب رياضيات سادس ف1 مطور_Page_034"/>
            <p:cNvPicPr>
              <a:picLocks noChangeAspect="1" noChangeArrowheads="1"/>
            </p:cNvPicPr>
            <p:nvPr/>
          </p:nvPicPr>
          <p:blipFill>
            <a:blip r:embed="rId5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785786" y="2071678"/>
              <a:ext cx="7929618" cy="35719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2291" name="Picture 3"/>
            <p:cNvPicPr>
              <a:picLocks noChangeAspect="1" noChangeArrowheads="1"/>
            </p:cNvPicPr>
            <p:nvPr/>
          </p:nvPicPr>
          <p:blipFill>
            <a:blip r:embed="rId6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2552700" y="2600332"/>
              <a:ext cx="4038600" cy="18288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sp>
        <p:nvSpPr>
          <p:cNvPr id="11" name="Rectangle 27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1"/>
          <p:cNvGrpSpPr/>
          <p:nvPr/>
        </p:nvGrpSpPr>
        <p:grpSpPr>
          <a:xfrm>
            <a:off x="4786314" y="428604"/>
            <a:ext cx="4000528" cy="2714644"/>
            <a:chOff x="2357454" y="3929066"/>
            <a:chExt cx="4500562" cy="2986096"/>
          </a:xfrm>
        </p:grpSpPr>
        <p:pic>
          <p:nvPicPr>
            <p:cNvPr id="9" name="Picture 31" descr="كتاب رياضيات سادس ف1 مطور035"/>
            <p:cNvPicPr>
              <a:picLocks noChangeAspect="1" noChangeArrowheads="1"/>
            </p:cNvPicPr>
            <p:nvPr/>
          </p:nvPicPr>
          <p:blipFill>
            <a:blip r:embed="rId2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2357454" y="3929066"/>
              <a:ext cx="4500562" cy="107157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2292" name="Picture 4"/>
            <p:cNvPicPr>
              <a:picLocks noChangeAspect="1" noChangeArrowheads="1"/>
            </p:cNvPicPr>
            <p:nvPr/>
          </p:nvPicPr>
          <p:blipFill>
            <a:blip r:embed="rId3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2686065" y="5143512"/>
              <a:ext cx="4029075" cy="177165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sp>
        <p:nvSpPr>
          <p:cNvPr id="11" name="Rectangle 27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929158" y="3429001"/>
            <a:ext cx="4000528" cy="2958624"/>
            <a:chOff x="428596" y="357167"/>
            <a:chExt cx="4000528" cy="2958624"/>
          </a:xfrm>
        </p:grpSpPr>
        <p:pic>
          <p:nvPicPr>
            <p:cNvPr id="13" name="Picture 31" descr="كتاب رياضيات سادس ف1 مطور035"/>
            <p:cNvPicPr>
              <a:picLocks noChangeAspect="1" noChangeArrowheads="1"/>
            </p:cNvPicPr>
            <p:nvPr/>
          </p:nvPicPr>
          <p:blipFill>
            <a:blip r:embed="rId5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428628" y="357167"/>
              <a:ext cx="4000496" cy="102431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3314" name="Picture 2"/>
            <p:cNvPicPr>
              <a:picLocks noChangeAspect="1" noChangeArrowheads="1"/>
            </p:cNvPicPr>
            <p:nvPr/>
          </p:nvPicPr>
          <p:blipFill>
            <a:blip r:embed="rId6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428596" y="1571612"/>
              <a:ext cx="3943362" cy="174417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20" name="Group 19"/>
          <p:cNvGrpSpPr/>
          <p:nvPr/>
        </p:nvGrpSpPr>
        <p:grpSpPr>
          <a:xfrm>
            <a:off x="357158" y="428604"/>
            <a:ext cx="4178297" cy="1724030"/>
            <a:chOff x="4857752" y="3500438"/>
            <a:chExt cx="4178297" cy="1724030"/>
          </a:xfrm>
        </p:grpSpPr>
        <p:pic>
          <p:nvPicPr>
            <p:cNvPr id="16" name="Picture 31" descr="كتاب رياضيات سادس ف1 مطور035"/>
            <p:cNvPicPr>
              <a:picLocks noChangeAspect="1" noChangeArrowheads="1"/>
            </p:cNvPicPr>
            <p:nvPr/>
          </p:nvPicPr>
          <p:blipFill>
            <a:blip r:embed="rId7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4857752" y="3500438"/>
              <a:ext cx="4178297" cy="57150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3315" name="Picture 3"/>
            <p:cNvPicPr>
              <a:picLocks noChangeAspect="1" noChangeArrowheads="1"/>
            </p:cNvPicPr>
            <p:nvPr/>
          </p:nvPicPr>
          <p:blipFill>
            <a:blip r:embed="rId8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5500694" y="4214818"/>
              <a:ext cx="3257550" cy="100965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21" name="Group 20"/>
          <p:cNvGrpSpPr/>
          <p:nvPr/>
        </p:nvGrpSpPr>
        <p:grpSpPr>
          <a:xfrm>
            <a:off x="179389" y="2500306"/>
            <a:ext cx="4535487" cy="3286148"/>
            <a:chOff x="179389" y="2500306"/>
            <a:chExt cx="4535487" cy="3286148"/>
          </a:xfrm>
        </p:grpSpPr>
        <p:pic>
          <p:nvPicPr>
            <p:cNvPr id="17" name="Picture 31" descr="كتاب رياضيات سادس ف1 مطور035"/>
            <p:cNvPicPr>
              <a:picLocks noChangeAspect="1" noChangeArrowheads="1"/>
            </p:cNvPicPr>
            <p:nvPr/>
          </p:nvPicPr>
          <p:blipFill>
            <a:blip r:embed="rId9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179389" y="2500306"/>
              <a:ext cx="4535487" cy="121444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3316" name="Picture 4"/>
            <p:cNvPicPr>
              <a:picLocks noChangeAspect="1" noChangeArrowheads="1"/>
            </p:cNvPicPr>
            <p:nvPr/>
          </p:nvPicPr>
          <p:blipFill>
            <a:blip r:embed="rId10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357158" y="3857636"/>
              <a:ext cx="4209110" cy="192881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4751421" y="285728"/>
            <a:ext cx="4035421" cy="2286016"/>
            <a:chOff x="4500562" y="285728"/>
            <a:chExt cx="4249735" cy="2524140"/>
          </a:xfrm>
        </p:grpSpPr>
        <p:pic>
          <p:nvPicPr>
            <p:cNvPr id="639007" name="Picture 31" descr="كتاب رياضيات سادس ف1 مطور035"/>
            <p:cNvPicPr>
              <a:picLocks noChangeAspect="1" noChangeArrowheads="1"/>
            </p:cNvPicPr>
            <p:nvPr/>
          </p:nvPicPr>
          <p:blipFill>
            <a:blip r:embed="rId2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4500562" y="285728"/>
              <a:ext cx="4249735" cy="207170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4339" name="Picture 3"/>
            <p:cNvPicPr>
              <a:picLocks noChangeAspect="1" noChangeArrowheads="1"/>
            </p:cNvPicPr>
            <p:nvPr/>
          </p:nvPicPr>
          <p:blipFill>
            <a:blip r:embed="rId3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5143504" y="2428868"/>
              <a:ext cx="3133725" cy="381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32" name="Group 31"/>
          <p:cNvGrpSpPr/>
          <p:nvPr/>
        </p:nvGrpSpPr>
        <p:grpSpPr>
          <a:xfrm>
            <a:off x="4822859" y="2928934"/>
            <a:ext cx="3963983" cy="1643074"/>
            <a:chOff x="4500562" y="2928934"/>
            <a:chExt cx="4178297" cy="1619254"/>
          </a:xfrm>
        </p:grpSpPr>
        <p:pic>
          <p:nvPicPr>
            <p:cNvPr id="24" name="Picture 31" descr="كتاب رياضيات سادس ف1 مطور035"/>
            <p:cNvPicPr>
              <a:picLocks noChangeAspect="1" noChangeArrowheads="1"/>
            </p:cNvPicPr>
            <p:nvPr/>
          </p:nvPicPr>
          <p:blipFill>
            <a:blip r:embed="rId4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4500562" y="2928934"/>
              <a:ext cx="4178297" cy="42862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4340" name="Picture 4"/>
            <p:cNvPicPr>
              <a:picLocks noChangeAspect="1" noChangeArrowheads="1"/>
            </p:cNvPicPr>
            <p:nvPr/>
          </p:nvPicPr>
          <p:blipFill>
            <a:blip r:embed="rId5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5019702" y="3500438"/>
              <a:ext cx="3409950" cy="104775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31" name="Group 30"/>
          <p:cNvGrpSpPr/>
          <p:nvPr/>
        </p:nvGrpSpPr>
        <p:grpSpPr>
          <a:xfrm>
            <a:off x="214282" y="428604"/>
            <a:ext cx="4286280" cy="2071702"/>
            <a:chOff x="214282" y="285728"/>
            <a:chExt cx="4357718" cy="2238384"/>
          </a:xfrm>
        </p:grpSpPr>
        <p:pic>
          <p:nvPicPr>
            <p:cNvPr id="25" name="Picture 31" descr="كتاب رياضيات سادس ف1 مطور035"/>
            <p:cNvPicPr>
              <a:picLocks noChangeAspect="1" noChangeArrowheads="1"/>
            </p:cNvPicPr>
            <p:nvPr/>
          </p:nvPicPr>
          <p:blipFill>
            <a:blip r:embed="rId6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214282" y="285728"/>
              <a:ext cx="4357718" cy="121444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4341" name="Picture 5"/>
            <p:cNvPicPr>
              <a:picLocks noChangeAspect="1" noChangeArrowheads="1"/>
            </p:cNvPicPr>
            <p:nvPr/>
          </p:nvPicPr>
          <p:blipFill>
            <a:blip r:embed="rId7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000232" y="1571612"/>
              <a:ext cx="800100" cy="9525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35" name="Group 34"/>
          <p:cNvGrpSpPr/>
          <p:nvPr/>
        </p:nvGrpSpPr>
        <p:grpSpPr>
          <a:xfrm>
            <a:off x="177801" y="2714620"/>
            <a:ext cx="4537075" cy="2176471"/>
            <a:chOff x="177801" y="2714620"/>
            <a:chExt cx="4537075" cy="2176471"/>
          </a:xfrm>
        </p:grpSpPr>
        <p:pic>
          <p:nvPicPr>
            <p:cNvPr id="26" name="Picture 31" descr="كتاب رياضيات سادس ف1 مطور035"/>
            <p:cNvPicPr>
              <a:picLocks noChangeAspect="1" noChangeArrowheads="1"/>
            </p:cNvPicPr>
            <p:nvPr/>
          </p:nvPicPr>
          <p:blipFill>
            <a:blip r:embed="rId8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177801" y="2714620"/>
              <a:ext cx="4537075" cy="107157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4342" name="Picture 6"/>
            <p:cNvPicPr>
              <a:picLocks noChangeAspect="1" noChangeArrowheads="1"/>
            </p:cNvPicPr>
            <p:nvPr/>
          </p:nvPicPr>
          <p:blipFill>
            <a:blip r:embed="rId9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928662" y="3929066"/>
              <a:ext cx="3276600" cy="96202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sp>
        <p:nvSpPr>
          <p:cNvPr id="34" name="Rectangle 27">
            <a:hlinkClick r:id="rId10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4572000" y="285728"/>
            <a:ext cx="4037009" cy="3571900"/>
            <a:chOff x="4143372" y="357166"/>
            <a:chExt cx="4608513" cy="4100532"/>
          </a:xfrm>
        </p:grpSpPr>
        <p:pic>
          <p:nvPicPr>
            <p:cNvPr id="639007" name="Picture 31" descr="كتاب رياضيات سادس ف1 مطور035"/>
            <p:cNvPicPr>
              <a:picLocks noChangeAspect="1" noChangeArrowheads="1"/>
            </p:cNvPicPr>
            <p:nvPr/>
          </p:nvPicPr>
          <p:blipFill>
            <a:blip r:embed="rId2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4143372" y="357166"/>
              <a:ext cx="4608513" cy="185738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5362" name="Picture 2"/>
            <p:cNvPicPr>
              <a:picLocks noChangeAspect="1" noChangeArrowheads="1"/>
            </p:cNvPicPr>
            <p:nvPr/>
          </p:nvPicPr>
          <p:blipFill>
            <a:blip r:embed="rId3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4572000" y="2285992"/>
              <a:ext cx="3695710" cy="217170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30" name="Group 29"/>
          <p:cNvGrpSpPr/>
          <p:nvPr/>
        </p:nvGrpSpPr>
        <p:grpSpPr>
          <a:xfrm>
            <a:off x="214282" y="1500174"/>
            <a:ext cx="4214842" cy="2500330"/>
            <a:chOff x="-642974" y="571480"/>
            <a:chExt cx="4608513" cy="2871800"/>
          </a:xfrm>
        </p:grpSpPr>
        <p:pic>
          <p:nvPicPr>
            <p:cNvPr id="23" name="Picture 31" descr="كتاب رياضيات سادس ف1 مطور035"/>
            <p:cNvPicPr>
              <a:picLocks noChangeAspect="1" noChangeArrowheads="1"/>
            </p:cNvPicPr>
            <p:nvPr/>
          </p:nvPicPr>
          <p:blipFill>
            <a:blip r:embed="rId4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-642974" y="571480"/>
              <a:ext cx="4608513" cy="164307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5363" name="Picture 3"/>
            <p:cNvPicPr>
              <a:picLocks noChangeAspect="1" noChangeArrowheads="1"/>
            </p:cNvPicPr>
            <p:nvPr/>
          </p:nvPicPr>
          <p:blipFill>
            <a:blip r:embed="rId5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214282" y="2357430"/>
              <a:ext cx="3276600" cy="108585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29" name="Group 28"/>
          <p:cNvGrpSpPr/>
          <p:nvPr/>
        </p:nvGrpSpPr>
        <p:grpSpPr>
          <a:xfrm>
            <a:off x="4143372" y="4214818"/>
            <a:ext cx="4608513" cy="2185995"/>
            <a:chOff x="4143372" y="4500570"/>
            <a:chExt cx="4608513" cy="2185995"/>
          </a:xfrm>
        </p:grpSpPr>
        <p:pic>
          <p:nvPicPr>
            <p:cNvPr id="24" name="Picture 31" descr="كتاب رياضيات سادس ف1 مطور035"/>
            <p:cNvPicPr>
              <a:picLocks noChangeAspect="1" noChangeArrowheads="1"/>
            </p:cNvPicPr>
            <p:nvPr/>
          </p:nvPicPr>
          <p:blipFill>
            <a:blip r:embed="rId6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4143372" y="4500570"/>
              <a:ext cx="4608513" cy="88422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5364" name="Picture 4"/>
            <p:cNvPicPr>
              <a:picLocks noChangeAspect="1" noChangeArrowheads="1"/>
            </p:cNvPicPr>
            <p:nvPr/>
          </p:nvPicPr>
          <p:blipFill>
            <a:blip r:embed="rId7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5143504" y="5572140"/>
              <a:ext cx="2895600" cy="111442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sp>
        <p:nvSpPr>
          <p:cNvPr id="31" name="Rectangle 27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7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  <p:sp>
        <p:nvSpPr>
          <p:cNvPr id="4" name="AutoShape 35">
            <a:hlinkClick r:id="rId3" action="ppaction://hlinksldjump"/>
          </p:cNvPr>
          <p:cNvSpPr>
            <a:spLocks noChangeArrowheads="1"/>
          </p:cNvSpPr>
          <p:nvPr/>
        </p:nvSpPr>
        <p:spPr bwMode="auto">
          <a:xfrm flipV="1">
            <a:off x="2714612" y="214290"/>
            <a:ext cx="3533770" cy="542925"/>
          </a:xfrm>
          <a:prstGeom prst="flowChartAlternateProcess">
            <a:avLst/>
          </a:prstGeom>
          <a:solidFill>
            <a:srgbClr val="DDC08B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10800000" wrap="none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SA" sz="4400" b="1" dirty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LW Cool Khaybar. " pitchFamily="2" charset="0"/>
                <a:cs typeface="AL-Hor" pitchFamily="2" charset="-78"/>
              </a:rPr>
              <a:t>1 ـ 8</a:t>
            </a:r>
            <a:r>
              <a:rPr lang="ar-SA" sz="3200" b="1" dirty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LW Cool Khaybar. " pitchFamily="2" charset="0"/>
                <a:cs typeface="Monotype Koufi" pitchFamily="2" charset="-78"/>
              </a:rPr>
              <a:t>  الجبر  :  المعادلات</a:t>
            </a:r>
            <a:endParaRPr lang="en-US" sz="32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LW Cool Khaybar. " pitchFamily="2" charset="0"/>
              <a:cs typeface="Monotype Koufi" pitchFamily="2" charset="-78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214810" y="928670"/>
            <a:ext cx="4214842" cy="2214578"/>
            <a:chOff x="4214810" y="928670"/>
            <a:chExt cx="4214842" cy="2214578"/>
          </a:xfrm>
        </p:grpSpPr>
        <p:pic>
          <p:nvPicPr>
            <p:cNvPr id="5" name="Picture 2" descr="كتاب رياضيات سادس ف1 مطور_Page_037"/>
            <p:cNvPicPr>
              <a:picLocks noChangeAspect="1" noChangeArrowheads="1"/>
            </p:cNvPicPr>
            <p:nvPr/>
          </p:nvPicPr>
          <p:blipFill>
            <a:blip r:embed="rId4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4214810" y="928670"/>
              <a:ext cx="4214842" cy="53643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6386" name="Picture 2"/>
            <p:cNvPicPr>
              <a:picLocks noChangeAspect="1" noChangeArrowheads="1"/>
            </p:cNvPicPr>
            <p:nvPr/>
          </p:nvPicPr>
          <p:blipFill>
            <a:blip r:embed="rId5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4786314" y="1543049"/>
              <a:ext cx="3276600" cy="160019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12" name="Group 11"/>
          <p:cNvGrpSpPr/>
          <p:nvPr/>
        </p:nvGrpSpPr>
        <p:grpSpPr>
          <a:xfrm>
            <a:off x="857224" y="1142984"/>
            <a:ext cx="2928958" cy="928694"/>
            <a:chOff x="1142976" y="1142984"/>
            <a:chExt cx="2928958" cy="928694"/>
          </a:xfrm>
        </p:grpSpPr>
        <p:pic>
          <p:nvPicPr>
            <p:cNvPr id="7" name="Picture 2" descr="كتاب رياضيات سادس ف1 مطور_Page_037"/>
            <p:cNvPicPr>
              <a:picLocks noChangeAspect="1" noChangeArrowheads="1"/>
            </p:cNvPicPr>
            <p:nvPr/>
          </p:nvPicPr>
          <p:blipFill>
            <a:blip r:embed="rId6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1142976" y="1142984"/>
              <a:ext cx="2928958" cy="35719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6387" name="Picture 3"/>
            <p:cNvPicPr>
              <a:picLocks noChangeAspect="1" noChangeArrowheads="1"/>
            </p:cNvPicPr>
            <p:nvPr/>
          </p:nvPicPr>
          <p:blipFill>
            <a:blip r:embed="rId7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1428728" y="1714488"/>
              <a:ext cx="2424118" cy="35719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13" name="Group 12"/>
          <p:cNvGrpSpPr/>
          <p:nvPr/>
        </p:nvGrpSpPr>
        <p:grpSpPr>
          <a:xfrm>
            <a:off x="1714480" y="3500437"/>
            <a:ext cx="5643602" cy="1785951"/>
            <a:chOff x="1714480" y="3500437"/>
            <a:chExt cx="5643602" cy="1785951"/>
          </a:xfrm>
        </p:grpSpPr>
        <p:pic>
          <p:nvPicPr>
            <p:cNvPr id="6" name="Picture 2" descr="كتاب رياضيات سادس ف1 مطور_Page_037"/>
            <p:cNvPicPr>
              <a:picLocks noChangeAspect="1" noChangeArrowheads="1"/>
            </p:cNvPicPr>
            <p:nvPr/>
          </p:nvPicPr>
          <p:blipFill>
            <a:blip r:embed="rId8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1714480" y="3500437"/>
              <a:ext cx="5643602" cy="92771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6388" name="Picture 4"/>
            <p:cNvPicPr>
              <a:picLocks noChangeAspect="1" noChangeArrowheads="1"/>
            </p:cNvPicPr>
            <p:nvPr/>
          </p:nvPicPr>
          <p:blipFill>
            <a:blip r:embed="rId9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638425" y="4543438"/>
              <a:ext cx="3867150" cy="74295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7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email">
            <a:lum bright="-12000" contrast="24000"/>
          </a:blip>
          <a:srcRect/>
          <a:stretch>
            <a:fillRect/>
          </a:stretch>
        </p:blipFill>
        <p:spPr bwMode="auto">
          <a:xfrm>
            <a:off x="4500562" y="500042"/>
            <a:ext cx="4152899" cy="21178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email">
            <a:lum bright="-12000" contrast="24000"/>
          </a:blip>
          <a:srcRect/>
          <a:stretch>
            <a:fillRect/>
          </a:stretch>
        </p:blipFill>
        <p:spPr bwMode="auto">
          <a:xfrm>
            <a:off x="785786" y="714356"/>
            <a:ext cx="2867037" cy="14809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7" name="Group 6"/>
          <p:cNvGrpSpPr/>
          <p:nvPr/>
        </p:nvGrpSpPr>
        <p:grpSpPr>
          <a:xfrm>
            <a:off x="1071538" y="2857496"/>
            <a:ext cx="7107255" cy="2428892"/>
            <a:chOff x="1071538" y="500042"/>
            <a:chExt cx="7107255" cy="2428892"/>
          </a:xfrm>
        </p:grpSpPr>
        <p:pic>
          <p:nvPicPr>
            <p:cNvPr id="8" name="Picture 25" descr="رياضيات سادس ف1 مطور038"/>
            <p:cNvPicPr>
              <a:picLocks noChangeAspect="1" noChangeArrowheads="1"/>
            </p:cNvPicPr>
            <p:nvPr/>
          </p:nvPicPr>
          <p:blipFill>
            <a:blip r:embed="rId5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1071538" y="500042"/>
              <a:ext cx="7107255" cy="242889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grpSp>
          <p:nvGrpSpPr>
            <p:cNvPr id="9" name="Group 16"/>
            <p:cNvGrpSpPr/>
            <p:nvPr/>
          </p:nvGrpSpPr>
          <p:grpSpPr>
            <a:xfrm>
              <a:off x="2468576" y="1357298"/>
              <a:ext cx="4032250" cy="1512888"/>
              <a:chOff x="1439863" y="1628775"/>
              <a:chExt cx="4032250" cy="1512888"/>
            </a:xfrm>
          </p:grpSpPr>
          <p:sp>
            <p:nvSpPr>
              <p:cNvPr id="10" name="Rectangle 26"/>
              <p:cNvSpPr>
                <a:spLocks noChangeArrowheads="1"/>
              </p:cNvSpPr>
              <p:nvPr/>
            </p:nvSpPr>
            <p:spPr bwMode="auto">
              <a:xfrm>
                <a:off x="4356100" y="1628775"/>
                <a:ext cx="323850" cy="360363"/>
              </a:xfrm>
              <a:prstGeom prst="rect">
                <a:avLst/>
              </a:prstGeom>
              <a:noFill/>
              <a:ln w="28575" algn="ctr">
                <a:solidFill>
                  <a:srgbClr val="0066FF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ar-EG"/>
              </a:p>
            </p:txBody>
          </p:sp>
          <p:sp>
            <p:nvSpPr>
              <p:cNvPr id="11" name="Rectangle 27"/>
              <p:cNvSpPr>
                <a:spLocks noChangeArrowheads="1"/>
              </p:cNvSpPr>
              <p:nvPr/>
            </p:nvSpPr>
            <p:spPr bwMode="auto">
              <a:xfrm>
                <a:off x="1439863" y="1628775"/>
                <a:ext cx="323850" cy="360363"/>
              </a:xfrm>
              <a:prstGeom prst="rect">
                <a:avLst/>
              </a:prstGeom>
              <a:noFill/>
              <a:ln w="28575" algn="ctr">
                <a:solidFill>
                  <a:srgbClr val="0066FF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ar-EG"/>
              </a:p>
            </p:txBody>
          </p:sp>
          <p:sp>
            <p:nvSpPr>
              <p:cNvPr id="12" name="Rectangle 28"/>
              <p:cNvSpPr>
                <a:spLocks noChangeArrowheads="1"/>
              </p:cNvSpPr>
              <p:nvPr/>
            </p:nvSpPr>
            <p:spPr bwMode="auto">
              <a:xfrm>
                <a:off x="3995738" y="2205038"/>
                <a:ext cx="323850" cy="360362"/>
              </a:xfrm>
              <a:prstGeom prst="rect">
                <a:avLst/>
              </a:prstGeom>
              <a:noFill/>
              <a:ln w="28575" algn="ctr">
                <a:solidFill>
                  <a:srgbClr val="0066FF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ar-EG"/>
              </a:p>
            </p:txBody>
          </p:sp>
          <p:sp>
            <p:nvSpPr>
              <p:cNvPr id="13" name="Rectangle 29"/>
              <p:cNvSpPr>
                <a:spLocks noChangeArrowheads="1"/>
              </p:cNvSpPr>
              <p:nvPr/>
            </p:nvSpPr>
            <p:spPr bwMode="auto">
              <a:xfrm>
                <a:off x="1871663" y="2205038"/>
                <a:ext cx="323850" cy="360362"/>
              </a:xfrm>
              <a:prstGeom prst="rect">
                <a:avLst/>
              </a:prstGeom>
              <a:noFill/>
              <a:ln w="28575" algn="ctr">
                <a:solidFill>
                  <a:srgbClr val="0066FF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ar-EG"/>
              </a:p>
            </p:txBody>
          </p:sp>
          <p:sp>
            <p:nvSpPr>
              <p:cNvPr id="14" name="Rectangle 30"/>
              <p:cNvSpPr>
                <a:spLocks noChangeArrowheads="1"/>
              </p:cNvSpPr>
              <p:nvPr/>
            </p:nvSpPr>
            <p:spPr bwMode="auto">
              <a:xfrm>
                <a:off x="5148263" y="2781300"/>
                <a:ext cx="323850" cy="360363"/>
              </a:xfrm>
              <a:prstGeom prst="rect">
                <a:avLst/>
              </a:prstGeom>
              <a:noFill/>
              <a:ln w="28575" algn="ctr">
                <a:solidFill>
                  <a:srgbClr val="0066FF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ar-EG"/>
              </a:p>
            </p:txBody>
          </p:sp>
          <p:sp>
            <p:nvSpPr>
              <p:cNvPr id="15" name="Rectangle 31"/>
              <p:cNvSpPr>
                <a:spLocks noChangeArrowheads="1"/>
              </p:cNvSpPr>
              <p:nvPr/>
            </p:nvSpPr>
            <p:spPr bwMode="auto">
              <a:xfrm>
                <a:off x="1511300" y="2781300"/>
                <a:ext cx="323850" cy="360363"/>
              </a:xfrm>
              <a:prstGeom prst="rect">
                <a:avLst/>
              </a:prstGeom>
              <a:noFill/>
              <a:ln w="28575" algn="ctr">
                <a:solidFill>
                  <a:srgbClr val="0066FF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ar-EG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3378" name="Picture 2" descr="كتاب رياضيات سادس ف1 مطور_Page_01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214414" y="857232"/>
            <a:ext cx="6929486" cy="12340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AutoShape 4">
            <a:hlinkClick r:id="rId3" action="ppaction://hlinksldjump"/>
          </p:cNvPr>
          <p:cNvSpPr>
            <a:spLocks noChangeArrowheads="1"/>
          </p:cNvSpPr>
          <p:nvPr/>
        </p:nvSpPr>
        <p:spPr bwMode="auto">
          <a:xfrm flipV="1">
            <a:off x="2022502" y="142852"/>
            <a:ext cx="4764076" cy="542925"/>
          </a:xfrm>
          <a:prstGeom prst="flowChartAlternateProcess">
            <a:avLst/>
          </a:prstGeom>
          <a:solidFill>
            <a:srgbClr val="DDC08B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10800000" wrap="none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r"/>
            <a:r>
              <a:rPr lang="ar-SA" sz="4400" b="1" dirty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LW Cool Khaybar. " pitchFamily="2" charset="0"/>
                <a:cs typeface="AL-Hor" pitchFamily="2" charset="-78"/>
              </a:rPr>
              <a:t>1 ـ 1 </a:t>
            </a:r>
            <a:r>
              <a:rPr lang="ar-SA" sz="3200" b="1" dirty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LW Cool Khaybar. " pitchFamily="2" charset="0"/>
                <a:cs typeface="Monotype Koufi" pitchFamily="2" charset="-78"/>
              </a:rPr>
              <a:t> الخطوات الأربع لحل المسألة</a:t>
            </a:r>
            <a:endParaRPr lang="en-US" sz="32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LW Cool Khaybar. " pitchFamily="2" charset="0"/>
              <a:cs typeface="Monotype Koufi" pitchFamily="2" charset="-78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362216" y="2428868"/>
            <a:ext cx="4495800" cy="26098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angle 27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1337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857224" y="428604"/>
            <a:ext cx="7107255" cy="1857388"/>
            <a:chOff x="36513" y="3143248"/>
            <a:chExt cx="7107255" cy="1857388"/>
          </a:xfrm>
        </p:grpSpPr>
        <p:pic>
          <p:nvPicPr>
            <p:cNvPr id="20" name="Picture 25" descr="رياضيات سادس ف1 مطور038"/>
            <p:cNvPicPr>
              <a:picLocks noChangeAspect="1" noChangeArrowheads="1"/>
            </p:cNvPicPr>
            <p:nvPr/>
          </p:nvPicPr>
          <p:blipFill>
            <a:blip r:embed="rId2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36513" y="3143248"/>
              <a:ext cx="7107255" cy="185738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grpSp>
          <p:nvGrpSpPr>
            <p:cNvPr id="18" name="Group 17"/>
            <p:cNvGrpSpPr/>
            <p:nvPr/>
          </p:nvGrpSpPr>
          <p:grpSpPr>
            <a:xfrm>
              <a:off x="684213" y="3716338"/>
              <a:ext cx="5976937" cy="1095375"/>
              <a:chOff x="684213" y="3716338"/>
              <a:chExt cx="5976937" cy="1095375"/>
            </a:xfrm>
          </p:grpSpPr>
          <p:sp>
            <p:nvSpPr>
              <p:cNvPr id="481312" name="Text Box 32"/>
              <p:cNvSpPr txBox="1">
                <a:spLocks noChangeArrowheads="1"/>
              </p:cNvSpPr>
              <p:nvPr/>
            </p:nvSpPr>
            <p:spPr bwMode="auto">
              <a:xfrm>
                <a:off x="6156325" y="3716338"/>
                <a:ext cx="504825" cy="5191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800" dirty="0">
                    <a:solidFill>
                      <a:srgbClr val="FF3300"/>
                    </a:solidFill>
                    <a:latin typeface="Times New Roman" pitchFamily="18" charset="0"/>
                    <a:cs typeface="AL-Hor" pitchFamily="2" charset="-78"/>
                  </a:rPr>
                  <a:t>6</a:t>
                </a:r>
                <a:endParaRPr lang="en-US" sz="2800" dirty="0">
                  <a:solidFill>
                    <a:srgbClr val="FF3300"/>
                  </a:solidFill>
                  <a:latin typeface="Times New Roman" pitchFamily="18" charset="0"/>
                  <a:cs typeface="AL-Hor" pitchFamily="2" charset="-78"/>
                </a:endParaRPr>
              </a:p>
            </p:txBody>
          </p:sp>
          <p:sp>
            <p:nvSpPr>
              <p:cNvPr id="481313" name="Text Box 33"/>
              <p:cNvSpPr txBox="1">
                <a:spLocks noChangeArrowheads="1"/>
              </p:cNvSpPr>
              <p:nvPr/>
            </p:nvSpPr>
            <p:spPr bwMode="auto">
              <a:xfrm>
                <a:off x="2627313" y="3716338"/>
                <a:ext cx="504825" cy="5191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ar-SA" sz="2800">
                    <a:solidFill>
                      <a:srgbClr val="FF3300"/>
                    </a:solidFill>
                    <a:latin typeface="Times New Roman" pitchFamily="18" charset="0"/>
                    <a:cs typeface="AL-Hor" pitchFamily="2" charset="-78"/>
                  </a:rPr>
                  <a:t>8</a:t>
                </a:r>
                <a:endParaRPr lang="en-US" sz="2800">
                  <a:solidFill>
                    <a:srgbClr val="FF3300"/>
                  </a:solidFill>
                  <a:latin typeface="Times New Roman" pitchFamily="18" charset="0"/>
                  <a:cs typeface="AL-Hor" pitchFamily="2" charset="-78"/>
                </a:endParaRPr>
              </a:p>
            </p:txBody>
          </p:sp>
          <p:sp>
            <p:nvSpPr>
              <p:cNvPr id="481314" name="Text Box 34"/>
              <p:cNvSpPr txBox="1">
                <a:spLocks noChangeArrowheads="1"/>
              </p:cNvSpPr>
              <p:nvPr/>
            </p:nvSpPr>
            <p:spPr bwMode="auto">
              <a:xfrm>
                <a:off x="900113" y="3716338"/>
                <a:ext cx="504825" cy="5191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800">
                    <a:solidFill>
                      <a:srgbClr val="FF3300"/>
                    </a:solidFill>
                    <a:latin typeface="Times New Roman" pitchFamily="18" charset="0"/>
                    <a:cs typeface="AL-Hor" pitchFamily="2" charset="-78"/>
                  </a:rPr>
                  <a:t>3</a:t>
                </a:r>
                <a:endParaRPr lang="en-US" sz="2800">
                  <a:solidFill>
                    <a:srgbClr val="FF3300"/>
                  </a:solidFill>
                  <a:latin typeface="Times New Roman" pitchFamily="18" charset="0"/>
                  <a:cs typeface="AL-Hor" pitchFamily="2" charset="-78"/>
                </a:endParaRPr>
              </a:p>
            </p:txBody>
          </p:sp>
          <p:sp>
            <p:nvSpPr>
              <p:cNvPr id="481315" name="Text Box 35"/>
              <p:cNvSpPr txBox="1">
                <a:spLocks noChangeArrowheads="1"/>
              </p:cNvSpPr>
              <p:nvPr/>
            </p:nvSpPr>
            <p:spPr bwMode="auto">
              <a:xfrm>
                <a:off x="6154738" y="4221163"/>
                <a:ext cx="504825" cy="5191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800" dirty="0">
                    <a:solidFill>
                      <a:srgbClr val="FF3300"/>
                    </a:solidFill>
                    <a:latin typeface="Times New Roman" pitchFamily="18" charset="0"/>
                    <a:cs typeface="AL-Hor" pitchFamily="2" charset="-78"/>
                  </a:rPr>
                  <a:t>5</a:t>
                </a:r>
                <a:endParaRPr lang="en-US" sz="2800" dirty="0">
                  <a:solidFill>
                    <a:srgbClr val="FF3300"/>
                  </a:solidFill>
                  <a:latin typeface="Times New Roman" pitchFamily="18" charset="0"/>
                  <a:cs typeface="AL-Hor" pitchFamily="2" charset="-78"/>
                </a:endParaRPr>
              </a:p>
            </p:txBody>
          </p:sp>
          <p:sp>
            <p:nvSpPr>
              <p:cNvPr id="481316" name="Text Box 36"/>
              <p:cNvSpPr txBox="1">
                <a:spLocks noChangeArrowheads="1"/>
              </p:cNvSpPr>
              <p:nvPr/>
            </p:nvSpPr>
            <p:spPr bwMode="auto">
              <a:xfrm>
                <a:off x="3059113" y="4221163"/>
                <a:ext cx="504825" cy="5191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800">
                    <a:solidFill>
                      <a:srgbClr val="FF3300"/>
                    </a:solidFill>
                    <a:latin typeface="Times New Roman" pitchFamily="18" charset="0"/>
                    <a:cs typeface="AL-Hor" pitchFamily="2" charset="-78"/>
                  </a:rPr>
                  <a:t>11</a:t>
                </a:r>
                <a:endParaRPr lang="en-US" sz="2800">
                  <a:solidFill>
                    <a:srgbClr val="FF3300"/>
                  </a:solidFill>
                  <a:latin typeface="Times New Roman" pitchFamily="18" charset="0"/>
                  <a:cs typeface="AL-Hor" pitchFamily="2" charset="-78"/>
                </a:endParaRPr>
              </a:p>
            </p:txBody>
          </p:sp>
          <p:sp>
            <p:nvSpPr>
              <p:cNvPr id="481317" name="Text Box 37"/>
              <p:cNvSpPr txBox="1">
                <a:spLocks noChangeArrowheads="1"/>
              </p:cNvSpPr>
              <p:nvPr/>
            </p:nvSpPr>
            <p:spPr bwMode="auto">
              <a:xfrm>
                <a:off x="684213" y="4292600"/>
                <a:ext cx="504825" cy="5191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800">
                    <a:solidFill>
                      <a:srgbClr val="FF3300"/>
                    </a:solidFill>
                    <a:latin typeface="Times New Roman" pitchFamily="18" charset="0"/>
                    <a:cs typeface="AL-Hor" pitchFamily="2" charset="-78"/>
                  </a:rPr>
                  <a:t>9</a:t>
                </a:r>
                <a:endParaRPr lang="en-US" sz="2800">
                  <a:solidFill>
                    <a:srgbClr val="FF3300"/>
                  </a:solidFill>
                  <a:latin typeface="Times New Roman" pitchFamily="18" charset="0"/>
                  <a:cs typeface="AL-Hor" pitchFamily="2" charset="-78"/>
                </a:endParaRPr>
              </a:p>
            </p:txBody>
          </p:sp>
        </p:grpSp>
      </p:grpSp>
      <p:grpSp>
        <p:nvGrpSpPr>
          <p:cNvPr id="23" name="Group 22"/>
          <p:cNvGrpSpPr/>
          <p:nvPr/>
        </p:nvGrpSpPr>
        <p:grpSpPr>
          <a:xfrm>
            <a:off x="857224" y="2571744"/>
            <a:ext cx="7107255" cy="1785926"/>
            <a:chOff x="36513" y="5072074"/>
            <a:chExt cx="7107255" cy="1785926"/>
          </a:xfrm>
        </p:grpSpPr>
        <p:pic>
          <p:nvPicPr>
            <p:cNvPr id="22" name="Picture 25" descr="رياضيات سادس ف1 مطور038"/>
            <p:cNvPicPr>
              <a:picLocks noChangeAspect="1" noChangeArrowheads="1"/>
            </p:cNvPicPr>
            <p:nvPr/>
          </p:nvPicPr>
          <p:blipFill>
            <a:blip r:embed="rId3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36513" y="5072074"/>
              <a:ext cx="7107255" cy="178592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481318" name="Text Box 38"/>
            <p:cNvSpPr txBox="1">
              <a:spLocks noChangeArrowheads="1"/>
            </p:cNvSpPr>
            <p:nvPr/>
          </p:nvSpPr>
          <p:spPr bwMode="auto">
            <a:xfrm>
              <a:off x="5795963" y="5589588"/>
              <a:ext cx="504825" cy="519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800" dirty="0">
                  <a:solidFill>
                    <a:srgbClr val="FF3300"/>
                  </a:solidFill>
                  <a:latin typeface="Times New Roman" pitchFamily="18" charset="0"/>
                  <a:cs typeface="AL-Hor" pitchFamily="2" charset="-78"/>
                </a:rPr>
                <a:t>5</a:t>
              </a:r>
              <a:endParaRPr lang="en-US" sz="2800" dirty="0">
                <a:solidFill>
                  <a:srgbClr val="FF3300"/>
                </a:solidFill>
                <a:latin typeface="Times New Roman" pitchFamily="18" charset="0"/>
                <a:cs typeface="AL-Hor" pitchFamily="2" charset="-78"/>
              </a:endParaRPr>
            </a:p>
          </p:txBody>
        </p:sp>
      </p:grpSp>
      <p:sp>
        <p:nvSpPr>
          <p:cNvPr id="24" name="Rectangle 27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076" name="AutoShape 4">
            <a:hlinkClick r:id="rId2" action="ppaction://hlinksldjump"/>
          </p:cNvPr>
          <p:cNvSpPr>
            <a:spLocks noChangeArrowheads="1"/>
          </p:cNvSpPr>
          <p:nvPr/>
        </p:nvSpPr>
        <p:spPr bwMode="auto">
          <a:xfrm flipV="1">
            <a:off x="2484438" y="4181475"/>
            <a:ext cx="6335712" cy="542925"/>
          </a:xfrm>
          <a:prstGeom prst="flowChartAlternateProcess">
            <a:avLst/>
          </a:prstGeom>
          <a:solidFill>
            <a:srgbClr val="DDC08B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10800000" wrap="none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r"/>
            <a:r>
              <a:rPr lang="ar-SA" sz="4400" b="1" dirty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LW Cool Khaybar. " pitchFamily="2" charset="0"/>
                <a:cs typeface="AL-Hor" pitchFamily="2" charset="-78"/>
              </a:rPr>
              <a:t>2 ـ 5  الوسيط  و المنوال و المدى</a:t>
            </a:r>
            <a:endParaRPr lang="en-US" sz="44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LW Cool Khaybar. " pitchFamily="2" charset="0"/>
              <a:cs typeface="AL-Hor" pitchFamily="2" charset="-78"/>
            </a:endParaRPr>
          </a:p>
        </p:txBody>
      </p:sp>
      <p:sp>
        <p:nvSpPr>
          <p:cNvPr id="643077" name="AutoShap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 flipV="1">
            <a:off x="2484438" y="2452688"/>
            <a:ext cx="6335712" cy="542925"/>
          </a:xfrm>
          <a:prstGeom prst="flowChartAlternateProcess">
            <a:avLst/>
          </a:prstGeom>
          <a:solidFill>
            <a:srgbClr val="DDC08B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10800000" wrap="none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r"/>
            <a:r>
              <a:rPr lang="ar-SA" sz="4400" b="1" dirty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LW Cool Khaybar. " pitchFamily="2" charset="0"/>
                <a:cs typeface="AL-Hor" pitchFamily="2" charset="-78"/>
              </a:rPr>
              <a:t>2 ـ 2  التمثيل بالأعمدة و بالخطوط</a:t>
            </a:r>
            <a:endParaRPr lang="en-US" sz="44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LW Cool Khaybar. " pitchFamily="2" charset="0"/>
              <a:cs typeface="AL-Hor" pitchFamily="2" charset="-78"/>
            </a:endParaRPr>
          </a:p>
        </p:txBody>
      </p:sp>
      <p:sp>
        <p:nvSpPr>
          <p:cNvPr id="643078" name="AutoShape 6">
            <a:hlinkClick r:id="rId4" action="ppaction://hlinksldjump"/>
          </p:cNvPr>
          <p:cNvSpPr>
            <a:spLocks noChangeArrowheads="1"/>
          </p:cNvSpPr>
          <p:nvPr/>
        </p:nvSpPr>
        <p:spPr bwMode="auto">
          <a:xfrm flipV="1">
            <a:off x="2484438" y="3605213"/>
            <a:ext cx="6335712" cy="539750"/>
          </a:xfrm>
          <a:prstGeom prst="flowChartAlternateProcess">
            <a:avLst/>
          </a:prstGeom>
          <a:solidFill>
            <a:srgbClr val="DDC08B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10800000" wrap="none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r"/>
            <a:r>
              <a:rPr lang="ar-SA" sz="4400" b="1" dirty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LW Cool Khaybar. " pitchFamily="2" charset="0"/>
                <a:cs typeface="AL-Hor" pitchFamily="2" charset="-78"/>
              </a:rPr>
              <a:t>2 ـ 4  المتوسط الحسابي</a:t>
            </a:r>
            <a:endParaRPr lang="en-US" sz="44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LW Cool Khaybar. " pitchFamily="2" charset="0"/>
              <a:cs typeface="AL-Hor" pitchFamily="2" charset="-78"/>
            </a:endParaRPr>
          </a:p>
        </p:txBody>
      </p:sp>
      <p:sp>
        <p:nvSpPr>
          <p:cNvPr id="643080" name="AutoShape 8">
            <a:hlinkClick r:id="rId5" action="ppaction://hlinksldjump"/>
          </p:cNvPr>
          <p:cNvSpPr>
            <a:spLocks noChangeArrowheads="1"/>
          </p:cNvSpPr>
          <p:nvPr/>
        </p:nvSpPr>
        <p:spPr bwMode="auto">
          <a:xfrm flipV="1">
            <a:off x="2484438" y="1876425"/>
            <a:ext cx="6335712" cy="542925"/>
          </a:xfrm>
          <a:prstGeom prst="flowChartAlternateProcess">
            <a:avLst/>
          </a:prstGeom>
          <a:solidFill>
            <a:srgbClr val="DDC08B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10800000" wrap="none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r"/>
            <a:r>
              <a:rPr lang="ar-SA" sz="4400" b="1" dirty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LW Cool Khaybar. " pitchFamily="2" charset="0"/>
                <a:cs typeface="AL-Hor" pitchFamily="2" charset="-78"/>
              </a:rPr>
              <a:t>2 ـ 1 خطة حل المسألة : إنشاء جدول</a:t>
            </a:r>
            <a:endParaRPr lang="en-US" sz="44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LW Cool Khaybar. " pitchFamily="2" charset="0"/>
              <a:cs typeface="AL-Hor" pitchFamily="2" charset="-78"/>
            </a:endParaRPr>
          </a:p>
        </p:txBody>
      </p:sp>
      <p:sp>
        <p:nvSpPr>
          <p:cNvPr id="643083" name="Rectangle 11"/>
          <p:cNvSpPr>
            <a:spLocks noChangeArrowheads="1"/>
          </p:cNvSpPr>
          <p:nvPr/>
        </p:nvSpPr>
        <p:spPr bwMode="auto">
          <a:xfrm>
            <a:off x="179388" y="1844675"/>
            <a:ext cx="2089150" cy="2808288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SA" sz="4400" b="1" dirty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  <a:cs typeface="AL-Hor" pitchFamily="2" charset="-78"/>
              </a:rPr>
              <a:t> </a:t>
            </a:r>
            <a:r>
              <a:rPr lang="ar-EG" sz="4400" b="1" dirty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</a:t>
            </a:r>
            <a:r>
              <a:rPr lang="ar-SA" sz="44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  <a:cs typeface="AL-Hor" pitchFamily="2" charset="-78"/>
              </a:rPr>
              <a:t>لإحصاء</a:t>
            </a:r>
            <a:endParaRPr lang="ar-SA" sz="44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+mn-lt"/>
              <a:cs typeface="AL-Hor" pitchFamily="2" charset="-78"/>
            </a:endParaRPr>
          </a:p>
          <a:p>
            <a:pPr algn="ctr"/>
            <a:r>
              <a:rPr lang="ar-SA" sz="4400" b="1" dirty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  <a:cs typeface="AL-Hor" pitchFamily="2" charset="-78"/>
              </a:rPr>
              <a:t>و </a:t>
            </a:r>
            <a:r>
              <a:rPr lang="ar-EG" sz="44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  <a:cs typeface="AL-Hor" pitchFamily="2" charset="-78"/>
              </a:rPr>
              <a:t>ا</a:t>
            </a:r>
            <a:r>
              <a:rPr lang="ar-SA" sz="44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  <a:cs typeface="AL-Hor" pitchFamily="2" charset="-78"/>
              </a:rPr>
              <a:t>لتمثيلات</a:t>
            </a:r>
            <a:endParaRPr lang="ar-SA" sz="44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+mn-lt"/>
              <a:cs typeface="AL-Hor" pitchFamily="2" charset="-78"/>
            </a:endParaRPr>
          </a:p>
          <a:p>
            <a:pPr algn="ctr"/>
            <a:r>
              <a:rPr lang="ar-EG" sz="44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  <a:cs typeface="AL-Hor" pitchFamily="2" charset="-78"/>
              </a:rPr>
              <a:t>ا</a:t>
            </a:r>
            <a:r>
              <a:rPr lang="ar-SA" sz="44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  <a:cs typeface="AL-Hor" pitchFamily="2" charset="-78"/>
              </a:rPr>
              <a:t>لبيانية</a:t>
            </a:r>
            <a:endParaRPr lang="en-US" sz="44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+mn-lt"/>
              <a:cs typeface="AL-Hor" pitchFamily="2" charset="-78"/>
            </a:endParaRPr>
          </a:p>
        </p:txBody>
      </p:sp>
      <p:sp>
        <p:nvSpPr>
          <p:cNvPr id="643086" name="AutoShape 14">
            <a:hlinkClick r:id="rId6" action="ppaction://hlinksldjump"/>
          </p:cNvPr>
          <p:cNvSpPr>
            <a:spLocks noChangeArrowheads="1"/>
          </p:cNvSpPr>
          <p:nvPr/>
        </p:nvSpPr>
        <p:spPr bwMode="auto">
          <a:xfrm flipV="1">
            <a:off x="2484438" y="3028950"/>
            <a:ext cx="6335712" cy="542925"/>
          </a:xfrm>
          <a:prstGeom prst="flowChartAlternateProcess">
            <a:avLst/>
          </a:prstGeom>
          <a:solidFill>
            <a:srgbClr val="DDC08B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10800000" wrap="none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r"/>
            <a:r>
              <a:rPr lang="ar-SA" sz="4400" b="1" dirty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LW Cool Khaybar. " pitchFamily="2" charset="0"/>
                <a:cs typeface="AL-Hor" pitchFamily="2" charset="-78"/>
              </a:rPr>
              <a:t>2 ـ 3  التمثيل بالنقاط</a:t>
            </a:r>
            <a:endParaRPr lang="en-US" sz="44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LW Cool Khaybar. " pitchFamily="2" charset="0"/>
              <a:cs typeface="AL-Hor" pitchFamily="2" charset="-78"/>
            </a:endParaRPr>
          </a:p>
        </p:txBody>
      </p:sp>
      <p:sp>
        <p:nvSpPr>
          <p:cNvPr id="14" name="Rectangle 27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500034" y="5929330"/>
            <a:ext cx="1963720" cy="714380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4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الرئيسية</a:t>
            </a:r>
            <a:endParaRPr lang="en-US" sz="44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4308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64308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64307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64308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64307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64307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3076" grpId="0" animBg="1"/>
      <p:bldP spid="643077" grpId="0" animBg="1"/>
      <p:bldP spid="643078" grpId="0" animBg="1"/>
      <p:bldP spid="643080" grpId="0" animBg="1"/>
      <p:bldP spid="643083" grpId="0" animBg="1"/>
      <p:bldP spid="64308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7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  <p:sp>
        <p:nvSpPr>
          <p:cNvPr id="4" name="AutoShape 8">
            <a:hlinkClick r:id="rId3" action="ppaction://hlinksldjump"/>
          </p:cNvPr>
          <p:cNvSpPr>
            <a:spLocks noChangeArrowheads="1"/>
          </p:cNvSpPr>
          <p:nvPr/>
        </p:nvSpPr>
        <p:spPr bwMode="auto">
          <a:xfrm flipV="1">
            <a:off x="2143108" y="357166"/>
            <a:ext cx="5329244" cy="542925"/>
          </a:xfrm>
          <a:prstGeom prst="flowChartAlternateProcess">
            <a:avLst/>
          </a:prstGeom>
          <a:solidFill>
            <a:srgbClr val="DDC08B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10800000" wrap="none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SA" sz="4400" b="1" dirty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LW Cool Khaybar. " pitchFamily="2" charset="0"/>
                <a:cs typeface="AL-Hor" pitchFamily="2" charset="-78"/>
              </a:rPr>
              <a:t>2 ـ 1 خطة حل المسألة : إنشاء جدول</a:t>
            </a:r>
            <a:endParaRPr lang="en-US" sz="44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LW Cool Khaybar. " pitchFamily="2" charset="0"/>
              <a:cs typeface="AL-Hor" pitchFamily="2" charset="-78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785918" y="1285860"/>
            <a:ext cx="6000792" cy="785818"/>
            <a:chOff x="1785918" y="1285860"/>
            <a:chExt cx="6000792" cy="785818"/>
          </a:xfrm>
        </p:grpSpPr>
        <p:pic>
          <p:nvPicPr>
            <p:cNvPr id="281606" name="Picture 6" descr="كتاب رياضيات سادس ف1 مطور_Page_042"/>
            <p:cNvPicPr>
              <a:picLocks noChangeAspect="1" noChangeArrowheads="1"/>
            </p:cNvPicPr>
            <p:nvPr/>
          </p:nvPicPr>
          <p:blipFill>
            <a:blip r:embed="rId4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1785918" y="1285860"/>
              <a:ext cx="6000792" cy="35719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8434" name="Picture 2"/>
            <p:cNvPicPr>
              <a:picLocks noChangeAspect="1" noChangeArrowheads="1"/>
            </p:cNvPicPr>
            <p:nvPr/>
          </p:nvPicPr>
          <p:blipFill>
            <a:blip r:embed="rId5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3571868" y="1776403"/>
              <a:ext cx="2409825" cy="29527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12" name="Group 11"/>
          <p:cNvGrpSpPr/>
          <p:nvPr/>
        </p:nvGrpSpPr>
        <p:grpSpPr>
          <a:xfrm>
            <a:off x="1928794" y="2471734"/>
            <a:ext cx="5357850" cy="957266"/>
            <a:chOff x="1928794" y="2214554"/>
            <a:chExt cx="5357850" cy="957266"/>
          </a:xfrm>
        </p:grpSpPr>
        <p:pic>
          <p:nvPicPr>
            <p:cNvPr id="18435" name="Picture 3"/>
            <p:cNvPicPr>
              <a:picLocks noChangeAspect="1" noChangeArrowheads="1"/>
            </p:cNvPicPr>
            <p:nvPr/>
          </p:nvPicPr>
          <p:blipFill>
            <a:blip r:embed="rId6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928926" y="2714620"/>
              <a:ext cx="3543300" cy="4572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9" name="Picture 6" descr="كتاب رياضيات سادس ف1 مطور_Page_042"/>
            <p:cNvPicPr>
              <a:picLocks noChangeAspect="1" noChangeArrowheads="1"/>
            </p:cNvPicPr>
            <p:nvPr/>
          </p:nvPicPr>
          <p:blipFill>
            <a:blip r:embed="rId7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1928794" y="2214554"/>
              <a:ext cx="5357850" cy="35719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11" name="Group 10"/>
          <p:cNvGrpSpPr/>
          <p:nvPr/>
        </p:nvGrpSpPr>
        <p:grpSpPr>
          <a:xfrm>
            <a:off x="857224" y="3662382"/>
            <a:ext cx="7643866" cy="2909890"/>
            <a:chOff x="857224" y="3429000"/>
            <a:chExt cx="7643866" cy="2909890"/>
          </a:xfrm>
        </p:grpSpPr>
        <p:pic>
          <p:nvPicPr>
            <p:cNvPr id="18436" name="Picture 4"/>
            <p:cNvPicPr>
              <a:picLocks noChangeAspect="1" noChangeArrowheads="1"/>
            </p:cNvPicPr>
            <p:nvPr/>
          </p:nvPicPr>
          <p:blipFill>
            <a:blip r:embed="rId8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928926" y="3786190"/>
              <a:ext cx="3952875" cy="25527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0" name="Picture 6" descr="كتاب رياضيات سادس ف1 مطور_Page_042"/>
            <p:cNvPicPr>
              <a:picLocks noChangeAspect="1" noChangeArrowheads="1"/>
            </p:cNvPicPr>
            <p:nvPr/>
          </p:nvPicPr>
          <p:blipFill>
            <a:blip r:embed="rId9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857224" y="3429000"/>
              <a:ext cx="7643866" cy="28575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786314" y="357166"/>
            <a:ext cx="4143372" cy="4357718"/>
            <a:chOff x="4572000" y="357166"/>
            <a:chExt cx="4572000" cy="4495816"/>
          </a:xfrm>
        </p:grpSpPr>
        <p:pic>
          <p:nvPicPr>
            <p:cNvPr id="282629" name="Picture 5" descr="كتاب رياضيات سادس ف1 مطور_Page_043"/>
            <p:cNvPicPr>
              <a:picLocks noChangeAspect="1" noChangeArrowheads="1"/>
            </p:cNvPicPr>
            <p:nvPr/>
          </p:nvPicPr>
          <p:blipFill>
            <a:blip r:embed="rId2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4572000" y="357166"/>
              <a:ext cx="4572000" cy="214314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9458" name="Picture 2"/>
            <p:cNvPicPr>
              <a:picLocks noChangeAspect="1" noChangeArrowheads="1"/>
            </p:cNvPicPr>
            <p:nvPr/>
          </p:nvPicPr>
          <p:blipFill>
            <a:blip r:embed="rId3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5357818" y="2643182"/>
              <a:ext cx="3467100" cy="22098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17" name="Group 16"/>
          <p:cNvGrpSpPr/>
          <p:nvPr/>
        </p:nvGrpSpPr>
        <p:grpSpPr>
          <a:xfrm>
            <a:off x="357190" y="714356"/>
            <a:ext cx="4214810" cy="3286148"/>
            <a:chOff x="0" y="714356"/>
            <a:chExt cx="4572000" cy="3419488"/>
          </a:xfrm>
        </p:grpSpPr>
        <p:pic>
          <p:nvPicPr>
            <p:cNvPr id="10" name="Picture 5" descr="كتاب رياضيات سادس ف1 مطور_Page_043"/>
            <p:cNvPicPr>
              <a:picLocks noChangeAspect="1" noChangeArrowheads="1"/>
            </p:cNvPicPr>
            <p:nvPr/>
          </p:nvPicPr>
          <p:blipFill>
            <a:blip r:embed="rId4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0" y="714356"/>
              <a:ext cx="4572000" cy="157163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9459" name="Picture 3"/>
            <p:cNvPicPr>
              <a:picLocks noChangeAspect="1" noChangeArrowheads="1"/>
            </p:cNvPicPr>
            <p:nvPr/>
          </p:nvPicPr>
          <p:blipFill>
            <a:blip r:embed="rId5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571472" y="2571744"/>
              <a:ext cx="3352800" cy="15621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sp>
        <p:nvSpPr>
          <p:cNvPr id="18" name="Rectangle 27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4643438" y="285729"/>
            <a:ext cx="4071934" cy="4143403"/>
            <a:chOff x="4143372" y="285728"/>
            <a:chExt cx="4572000" cy="4409744"/>
          </a:xfrm>
        </p:grpSpPr>
        <p:pic>
          <p:nvPicPr>
            <p:cNvPr id="11" name="Picture 5" descr="كتاب رياضيات سادس ف1 مطور_Page_043"/>
            <p:cNvPicPr>
              <a:picLocks noChangeAspect="1" noChangeArrowheads="1"/>
            </p:cNvPicPr>
            <p:nvPr/>
          </p:nvPicPr>
          <p:blipFill>
            <a:blip r:embed="rId2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4143372" y="285728"/>
              <a:ext cx="4572000" cy="142876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9460" name="Picture 4"/>
            <p:cNvPicPr>
              <a:picLocks noChangeAspect="1" noChangeArrowheads="1"/>
            </p:cNvPicPr>
            <p:nvPr/>
          </p:nvPicPr>
          <p:blipFill>
            <a:blip r:embed="rId3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5105906" y="1866547"/>
              <a:ext cx="3057525" cy="282892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17" name="Group 16"/>
          <p:cNvGrpSpPr/>
          <p:nvPr/>
        </p:nvGrpSpPr>
        <p:grpSpPr>
          <a:xfrm>
            <a:off x="1285852" y="4786322"/>
            <a:ext cx="7500958" cy="1276350"/>
            <a:chOff x="1285852" y="4786322"/>
            <a:chExt cx="7500958" cy="1276350"/>
          </a:xfrm>
        </p:grpSpPr>
        <p:pic>
          <p:nvPicPr>
            <p:cNvPr id="12" name="Picture 5" descr="كتاب رياضيات سادس ف1 مطور_Page_043"/>
            <p:cNvPicPr>
              <a:picLocks noChangeAspect="1" noChangeArrowheads="1"/>
            </p:cNvPicPr>
            <p:nvPr/>
          </p:nvPicPr>
          <p:blipFill>
            <a:blip r:embed="rId4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4214810" y="4929198"/>
              <a:ext cx="4572000" cy="92869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0482" name="Picture 2"/>
            <p:cNvPicPr>
              <a:picLocks noChangeAspect="1" noChangeArrowheads="1"/>
            </p:cNvPicPr>
            <p:nvPr/>
          </p:nvPicPr>
          <p:blipFill>
            <a:blip r:embed="rId5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1285852" y="4786322"/>
              <a:ext cx="2828925" cy="127635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sp>
        <p:nvSpPr>
          <p:cNvPr id="13" name="Rectangle 27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42844" y="357166"/>
            <a:ext cx="4321173" cy="3857652"/>
            <a:chOff x="36513" y="357166"/>
            <a:chExt cx="4535487" cy="4105288"/>
          </a:xfrm>
        </p:grpSpPr>
        <p:pic>
          <p:nvPicPr>
            <p:cNvPr id="20483" name="Picture 3"/>
            <p:cNvPicPr>
              <a:picLocks noChangeAspect="1" noChangeArrowheads="1"/>
            </p:cNvPicPr>
            <p:nvPr/>
          </p:nvPicPr>
          <p:blipFill>
            <a:blip r:embed="rId7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357158" y="2214554"/>
              <a:ext cx="3705225" cy="22479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4" name="Picture 5" descr="كتاب رياضيات سادس ف1 مطور_Page_043"/>
            <p:cNvPicPr>
              <a:picLocks noChangeAspect="1" noChangeArrowheads="1"/>
            </p:cNvPicPr>
            <p:nvPr/>
          </p:nvPicPr>
          <p:blipFill>
            <a:blip r:embed="rId8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36513" y="357166"/>
              <a:ext cx="4535487" cy="171451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7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643438" y="214290"/>
            <a:ext cx="4143404" cy="4143404"/>
            <a:chOff x="4357686" y="285728"/>
            <a:chExt cx="4429156" cy="4348173"/>
          </a:xfrm>
        </p:grpSpPr>
        <p:pic>
          <p:nvPicPr>
            <p:cNvPr id="282629" name="Picture 5" descr="كتاب رياضيات سادس ف1 مطور_Page_043"/>
            <p:cNvPicPr>
              <a:picLocks noChangeAspect="1" noChangeArrowheads="1"/>
            </p:cNvPicPr>
            <p:nvPr/>
          </p:nvPicPr>
          <p:blipFill>
            <a:blip r:embed="rId3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4357686" y="285728"/>
              <a:ext cx="4429156" cy="142876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1506" name="Picture 2"/>
            <p:cNvPicPr>
              <a:picLocks noChangeAspect="1" noChangeArrowheads="1"/>
            </p:cNvPicPr>
            <p:nvPr/>
          </p:nvPicPr>
          <p:blipFill>
            <a:blip r:embed="rId4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5138763" y="1785926"/>
              <a:ext cx="3076575" cy="284797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17" name="Group 16"/>
          <p:cNvGrpSpPr/>
          <p:nvPr/>
        </p:nvGrpSpPr>
        <p:grpSpPr>
          <a:xfrm>
            <a:off x="357158" y="357167"/>
            <a:ext cx="4000528" cy="2357454"/>
            <a:chOff x="-177801" y="357166"/>
            <a:chExt cx="4535487" cy="2486031"/>
          </a:xfrm>
        </p:grpSpPr>
        <p:pic>
          <p:nvPicPr>
            <p:cNvPr id="3" name="Picture 5" descr="كتاب رياضيات سادس ف1 مطور_Page_043"/>
            <p:cNvPicPr>
              <a:picLocks noChangeAspect="1" noChangeArrowheads="1"/>
            </p:cNvPicPr>
            <p:nvPr/>
          </p:nvPicPr>
          <p:blipFill>
            <a:blip r:embed="rId5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-177801" y="357166"/>
              <a:ext cx="4535487" cy="71438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1507" name="Picture 3"/>
            <p:cNvPicPr>
              <a:picLocks noChangeAspect="1" noChangeArrowheads="1"/>
            </p:cNvPicPr>
            <p:nvPr/>
          </p:nvPicPr>
          <p:blipFill>
            <a:blip r:embed="rId6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642910" y="1214422"/>
              <a:ext cx="3028950" cy="162877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16" name="Group 15"/>
          <p:cNvGrpSpPr/>
          <p:nvPr/>
        </p:nvGrpSpPr>
        <p:grpSpPr>
          <a:xfrm>
            <a:off x="4714844" y="4643446"/>
            <a:ext cx="4071998" cy="1571636"/>
            <a:chOff x="4714844" y="4786322"/>
            <a:chExt cx="4429156" cy="1685932"/>
          </a:xfrm>
        </p:grpSpPr>
        <p:pic>
          <p:nvPicPr>
            <p:cNvPr id="5" name="Picture 5" descr="كتاب رياضيات سادس ف1 مطور_Page_043"/>
            <p:cNvPicPr>
              <a:picLocks noChangeAspect="1" noChangeArrowheads="1"/>
            </p:cNvPicPr>
            <p:nvPr/>
          </p:nvPicPr>
          <p:blipFill>
            <a:blip r:embed="rId7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4714844" y="4786322"/>
              <a:ext cx="4429156" cy="78581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1508" name="Picture 4"/>
            <p:cNvPicPr>
              <a:picLocks noChangeAspect="1" noChangeArrowheads="1"/>
            </p:cNvPicPr>
            <p:nvPr/>
          </p:nvPicPr>
          <p:blipFill>
            <a:blip r:embed="rId8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6000760" y="5786454"/>
              <a:ext cx="2066925" cy="6858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14" name="Group 13"/>
          <p:cNvGrpSpPr/>
          <p:nvPr/>
        </p:nvGrpSpPr>
        <p:grpSpPr>
          <a:xfrm>
            <a:off x="285752" y="3214686"/>
            <a:ext cx="4143372" cy="1357322"/>
            <a:chOff x="0" y="3000372"/>
            <a:chExt cx="4429156" cy="1581156"/>
          </a:xfrm>
        </p:grpSpPr>
        <p:pic>
          <p:nvPicPr>
            <p:cNvPr id="6" name="Picture 5" descr="كتاب رياضيات سادس ف1 مطور_Page_043"/>
            <p:cNvPicPr>
              <a:picLocks noChangeAspect="1" noChangeArrowheads="1"/>
            </p:cNvPicPr>
            <p:nvPr/>
          </p:nvPicPr>
          <p:blipFill>
            <a:blip r:embed="rId9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0" y="3000372"/>
              <a:ext cx="4429156" cy="78581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1509" name="Picture 5"/>
            <p:cNvPicPr>
              <a:picLocks noChangeAspect="1" noChangeArrowheads="1"/>
            </p:cNvPicPr>
            <p:nvPr/>
          </p:nvPicPr>
          <p:blipFill>
            <a:blip r:embed="rId10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1785918" y="3857628"/>
              <a:ext cx="895350" cy="7239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7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572000" y="785795"/>
            <a:ext cx="4214842" cy="1428760"/>
            <a:chOff x="4214810" y="785794"/>
            <a:chExt cx="4429156" cy="1481139"/>
          </a:xfrm>
        </p:grpSpPr>
        <p:pic>
          <p:nvPicPr>
            <p:cNvPr id="7" name="Picture 5" descr="كتاب رياضيات سادس ف1 مطور_Page_043"/>
            <p:cNvPicPr>
              <a:picLocks noChangeAspect="1" noChangeArrowheads="1"/>
            </p:cNvPicPr>
            <p:nvPr/>
          </p:nvPicPr>
          <p:blipFill>
            <a:blip r:embed="rId3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4214810" y="785794"/>
              <a:ext cx="4429156" cy="50006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2530" name="Picture 2"/>
            <p:cNvPicPr>
              <a:picLocks noChangeAspect="1" noChangeArrowheads="1"/>
            </p:cNvPicPr>
            <p:nvPr/>
          </p:nvPicPr>
          <p:blipFill>
            <a:blip r:embed="rId4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5500694" y="1571612"/>
              <a:ext cx="2533657" cy="69532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12" name="Group 11"/>
          <p:cNvGrpSpPr/>
          <p:nvPr/>
        </p:nvGrpSpPr>
        <p:grpSpPr>
          <a:xfrm>
            <a:off x="285720" y="785794"/>
            <a:ext cx="4000528" cy="1428760"/>
            <a:chOff x="357158" y="2285992"/>
            <a:chExt cx="4429156" cy="1643074"/>
          </a:xfrm>
        </p:grpSpPr>
        <p:pic>
          <p:nvPicPr>
            <p:cNvPr id="8" name="Picture 5" descr="كتاب رياضيات سادس ف1 مطور_Page_043"/>
            <p:cNvPicPr>
              <a:picLocks noChangeAspect="1" noChangeArrowheads="1"/>
            </p:cNvPicPr>
            <p:nvPr/>
          </p:nvPicPr>
          <p:blipFill>
            <a:blip r:embed="rId5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357158" y="2285992"/>
              <a:ext cx="4429156" cy="71435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2531" name="Picture 3"/>
            <p:cNvPicPr>
              <a:picLocks noChangeAspect="1" noChangeArrowheads="1"/>
            </p:cNvPicPr>
            <p:nvPr/>
          </p:nvPicPr>
          <p:blipFill>
            <a:blip r:embed="rId6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857224" y="3162306"/>
              <a:ext cx="3209925" cy="76676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7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  <p:sp>
        <p:nvSpPr>
          <p:cNvPr id="4" name="AutoShap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 flipV="1">
            <a:off x="1857356" y="285728"/>
            <a:ext cx="5176844" cy="542925"/>
          </a:xfrm>
          <a:prstGeom prst="flowChartAlternateProcess">
            <a:avLst/>
          </a:prstGeom>
          <a:solidFill>
            <a:srgbClr val="DDC08B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10800000" wrap="none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SA" sz="4400" b="1" dirty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LW Cool Khaybar. " pitchFamily="2" charset="0"/>
                <a:cs typeface="AL-Hor" pitchFamily="2" charset="-78"/>
              </a:rPr>
              <a:t>2 ـ 2  التمثيل بالأعمدة و بالخطوط</a:t>
            </a:r>
            <a:endParaRPr lang="en-US" sz="44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LW Cool Khaybar. " pitchFamily="2" charset="0"/>
              <a:cs typeface="AL-Hor" pitchFamily="2" charset="-78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571604" y="1071546"/>
            <a:ext cx="6072230" cy="3714776"/>
            <a:chOff x="1571604" y="1071546"/>
            <a:chExt cx="6072230" cy="3714776"/>
          </a:xfrm>
        </p:grpSpPr>
        <p:pic>
          <p:nvPicPr>
            <p:cNvPr id="5" name="Picture 3" descr="كتاب رياضيات سادس ف1 مطور_Page_045"/>
            <p:cNvPicPr>
              <a:picLocks noChangeAspect="1" noChangeArrowheads="1"/>
            </p:cNvPicPr>
            <p:nvPr/>
          </p:nvPicPr>
          <p:blipFill>
            <a:blip r:embed="rId4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1571604" y="1071546"/>
              <a:ext cx="6072230" cy="94632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3554" name="Picture 2"/>
            <p:cNvPicPr>
              <a:picLocks noChangeAspect="1" noChangeArrowheads="1"/>
            </p:cNvPicPr>
            <p:nvPr/>
          </p:nvPicPr>
          <p:blipFill>
            <a:blip r:embed="rId5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2638425" y="2128847"/>
              <a:ext cx="3867150" cy="265747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643042" y="428604"/>
            <a:ext cx="6000792" cy="5357850"/>
            <a:chOff x="1643042" y="428604"/>
            <a:chExt cx="6000792" cy="5357850"/>
          </a:xfrm>
        </p:grpSpPr>
        <p:pic>
          <p:nvPicPr>
            <p:cNvPr id="468995" name="Picture 3" descr="كتاب رياضيات سادس ف1 مطور_Page_046"/>
            <p:cNvPicPr>
              <a:picLocks noChangeAspect="1" noChangeArrowheads="1"/>
            </p:cNvPicPr>
            <p:nvPr/>
          </p:nvPicPr>
          <p:blipFill>
            <a:blip r:embed="rId2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1643042" y="428604"/>
              <a:ext cx="6000792" cy="114300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4578" name="Picture 2"/>
            <p:cNvPicPr>
              <a:picLocks noChangeAspect="1" noChangeArrowheads="1"/>
            </p:cNvPicPr>
            <p:nvPr/>
          </p:nvPicPr>
          <p:blipFill>
            <a:blip r:embed="rId3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3314714" y="1785954"/>
              <a:ext cx="3257550" cy="40005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sp>
        <p:nvSpPr>
          <p:cNvPr id="4" name="Rectangle 27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 cstate="email">
            <a:lum bright="-12000" contrast="24000"/>
          </a:blip>
          <a:srcRect l="4913"/>
          <a:stretch>
            <a:fillRect/>
          </a:stretch>
        </p:blipFill>
        <p:spPr bwMode="auto">
          <a:xfrm>
            <a:off x="4572000" y="285728"/>
            <a:ext cx="4148136" cy="5943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 cstate="email">
            <a:lum bright="-12000" contrast="24000"/>
          </a:blip>
          <a:srcRect/>
          <a:stretch>
            <a:fillRect/>
          </a:stretch>
        </p:blipFill>
        <p:spPr bwMode="auto">
          <a:xfrm>
            <a:off x="285720" y="348965"/>
            <a:ext cx="3929090" cy="57232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Rectangle 27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02" name="Picture 2" descr="كتاب رياضيات سادس ف1 مطور_Page_01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571604" y="500042"/>
            <a:ext cx="6143668" cy="15159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233613" y="2190765"/>
            <a:ext cx="4676775" cy="33813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Rectangle 27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1440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5143504" y="357166"/>
            <a:ext cx="3571900" cy="5572164"/>
            <a:chOff x="4857752" y="357166"/>
            <a:chExt cx="3571900" cy="6174560"/>
          </a:xfrm>
        </p:grpSpPr>
        <p:pic>
          <p:nvPicPr>
            <p:cNvPr id="5" name="Picture 3" descr="كتاب رياضيات سادس ف1 مطور_Page_047"/>
            <p:cNvPicPr>
              <a:picLocks noChangeAspect="1" noChangeArrowheads="1"/>
            </p:cNvPicPr>
            <p:nvPr/>
          </p:nvPicPr>
          <p:blipFill>
            <a:blip r:embed="rId2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4857752" y="357166"/>
              <a:ext cx="3571900" cy="321471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7650" name="Picture 2"/>
            <p:cNvPicPr>
              <a:picLocks noChangeAspect="1" noChangeArrowheads="1"/>
            </p:cNvPicPr>
            <p:nvPr/>
          </p:nvPicPr>
          <p:blipFill>
            <a:blip r:embed="rId3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4929190" y="3731376"/>
              <a:ext cx="3448050" cy="280035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10" name="Group 9"/>
          <p:cNvGrpSpPr/>
          <p:nvPr/>
        </p:nvGrpSpPr>
        <p:grpSpPr>
          <a:xfrm>
            <a:off x="785786" y="357166"/>
            <a:ext cx="3546492" cy="5715039"/>
            <a:chOff x="642910" y="357166"/>
            <a:chExt cx="3679819" cy="6384215"/>
          </a:xfrm>
        </p:grpSpPr>
        <p:pic>
          <p:nvPicPr>
            <p:cNvPr id="470019" name="Picture 3" descr="كتاب رياضيات سادس ف1 مطور_Page_047"/>
            <p:cNvPicPr>
              <a:picLocks noChangeAspect="1" noChangeArrowheads="1"/>
            </p:cNvPicPr>
            <p:nvPr/>
          </p:nvPicPr>
          <p:blipFill>
            <a:blip r:embed="rId4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642910" y="357166"/>
              <a:ext cx="3679819" cy="321471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7651" name="Picture 3"/>
            <p:cNvPicPr>
              <a:picLocks noChangeAspect="1" noChangeArrowheads="1"/>
            </p:cNvPicPr>
            <p:nvPr/>
          </p:nvPicPr>
          <p:blipFill>
            <a:blip r:embed="rId5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642910" y="3731481"/>
              <a:ext cx="3657599" cy="30099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sp>
        <p:nvSpPr>
          <p:cNvPr id="6" name="Rectangle 27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4929190" y="357166"/>
            <a:ext cx="3571900" cy="5715040"/>
            <a:chOff x="4964147" y="357166"/>
            <a:chExt cx="3536943" cy="5932048"/>
          </a:xfrm>
        </p:grpSpPr>
        <p:pic>
          <p:nvPicPr>
            <p:cNvPr id="3" name="Picture 3" descr="كتاب رياضيات سادس ف1 مطور_Page_047"/>
            <p:cNvPicPr>
              <a:picLocks noChangeAspect="1" noChangeArrowheads="1"/>
            </p:cNvPicPr>
            <p:nvPr/>
          </p:nvPicPr>
          <p:blipFill>
            <a:blip r:embed="rId2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4964147" y="357166"/>
              <a:ext cx="3536943" cy="307181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8674" name="Picture 2"/>
            <p:cNvPicPr>
              <a:picLocks noChangeAspect="1" noChangeArrowheads="1"/>
            </p:cNvPicPr>
            <p:nvPr/>
          </p:nvPicPr>
          <p:blipFill>
            <a:blip r:embed="rId3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5214942" y="3574589"/>
              <a:ext cx="3219450" cy="271462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8" name="Group 7"/>
          <p:cNvGrpSpPr/>
          <p:nvPr/>
        </p:nvGrpSpPr>
        <p:grpSpPr>
          <a:xfrm>
            <a:off x="714348" y="285728"/>
            <a:ext cx="3714776" cy="5715040"/>
            <a:chOff x="571472" y="357166"/>
            <a:chExt cx="3714776" cy="6006957"/>
          </a:xfrm>
        </p:grpSpPr>
        <p:pic>
          <p:nvPicPr>
            <p:cNvPr id="470019" name="Picture 3" descr="كتاب رياضيات سادس ف1 مطور_Page_047"/>
            <p:cNvPicPr>
              <a:picLocks noChangeAspect="1" noChangeArrowheads="1"/>
            </p:cNvPicPr>
            <p:nvPr/>
          </p:nvPicPr>
          <p:blipFill>
            <a:blip r:embed="rId4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571472" y="357166"/>
              <a:ext cx="3714776" cy="307181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8675" name="Picture 3"/>
            <p:cNvPicPr>
              <a:picLocks noChangeAspect="1" noChangeArrowheads="1"/>
            </p:cNvPicPr>
            <p:nvPr/>
          </p:nvPicPr>
          <p:blipFill>
            <a:blip r:embed="rId5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671510" y="3582823"/>
              <a:ext cx="3543300" cy="27813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sp>
        <p:nvSpPr>
          <p:cNvPr id="6" name="Rectangle 27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14">
            <a:hlinkClick r:id="rId2" action="ppaction://hlinksldjump"/>
          </p:cNvPr>
          <p:cNvSpPr>
            <a:spLocks noChangeArrowheads="1"/>
          </p:cNvSpPr>
          <p:nvPr/>
        </p:nvSpPr>
        <p:spPr bwMode="auto">
          <a:xfrm flipV="1">
            <a:off x="2681304" y="214290"/>
            <a:ext cx="3890960" cy="542925"/>
          </a:xfrm>
          <a:prstGeom prst="flowChartAlternateProcess">
            <a:avLst/>
          </a:prstGeom>
          <a:solidFill>
            <a:srgbClr val="DDC08B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10800000" wrap="none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SA" sz="4400" b="1" dirty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LW Cool Khaybar. " pitchFamily="2" charset="0"/>
                <a:cs typeface="AL-Hor" pitchFamily="2" charset="-78"/>
              </a:rPr>
              <a:t>2 ـ 3  التمثيل بالنقاط</a:t>
            </a:r>
            <a:endParaRPr lang="en-US" sz="44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LW Cool Khaybar. " pitchFamily="2" charset="0"/>
              <a:cs typeface="AL-Hor" pitchFamily="2" charset="-78"/>
            </a:endParaRPr>
          </a:p>
        </p:txBody>
      </p:sp>
      <p:sp>
        <p:nvSpPr>
          <p:cNvPr id="4" name="Rectangle 27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200126" y="928670"/>
            <a:ext cx="6872336" cy="2038357"/>
            <a:chOff x="1200126" y="928670"/>
            <a:chExt cx="6872336" cy="2038357"/>
          </a:xfrm>
        </p:grpSpPr>
        <p:pic>
          <p:nvPicPr>
            <p:cNvPr id="471043" name="Picture 3" descr="كتاب رياضيات سادس ف1 مطور_Page_048"/>
            <p:cNvPicPr>
              <a:picLocks noChangeAspect="1" noChangeArrowheads="1"/>
            </p:cNvPicPr>
            <p:nvPr/>
          </p:nvPicPr>
          <p:blipFill>
            <a:blip r:embed="rId4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1200126" y="928670"/>
              <a:ext cx="6872336" cy="92869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9698" name="Picture 2"/>
            <p:cNvPicPr>
              <a:picLocks noChangeAspect="1" noChangeArrowheads="1"/>
            </p:cNvPicPr>
            <p:nvPr/>
          </p:nvPicPr>
          <p:blipFill>
            <a:blip r:embed="rId5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724165" y="1928802"/>
              <a:ext cx="3990975" cy="103822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10" name="Group 9"/>
          <p:cNvGrpSpPr/>
          <p:nvPr/>
        </p:nvGrpSpPr>
        <p:grpSpPr>
          <a:xfrm>
            <a:off x="1928794" y="3209927"/>
            <a:ext cx="5643602" cy="3076593"/>
            <a:chOff x="1928794" y="3071809"/>
            <a:chExt cx="5643602" cy="3076593"/>
          </a:xfrm>
        </p:grpSpPr>
        <p:pic>
          <p:nvPicPr>
            <p:cNvPr id="6" name="Picture 3" descr="كتاب رياضيات سادس ف1 مطور_Page_049"/>
            <p:cNvPicPr>
              <a:picLocks noChangeAspect="1" noChangeArrowheads="1"/>
            </p:cNvPicPr>
            <p:nvPr/>
          </p:nvPicPr>
          <p:blipFill>
            <a:blip r:embed="rId6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1928794" y="3071809"/>
              <a:ext cx="5643602" cy="225744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9699" name="Picture 3"/>
            <p:cNvPicPr>
              <a:picLocks noChangeAspect="1" noChangeArrowheads="1"/>
            </p:cNvPicPr>
            <p:nvPr/>
          </p:nvPicPr>
          <p:blipFill>
            <a:blip r:embed="rId7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 r="-10811"/>
            <a:stretch>
              <a:fillRect/>
            </a:stretch>
          </p:blipFill>
          <p:spPr bwMode="auto">
            <a:xfrm>
              <a:off x="3857620" y="4429132"/>
              <a:ext cx="390526" cy="31908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9700" name="Picture 4"/>
            <p:cNvPicPr>
              <a:picLocks noChangeAspect="1" noChangeArrowheads="1"/>
            </p:cNvPicPr>
            <p:nvPr/>
          </p:nvPicPr>
          <p:blipFill>
            <a:blip r:embed="rId8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3357554" y="4643446"/>
              <a:ext cx="319089" cy="39052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9701" name="Picture 5"/>
            <p:cNvPicPr>
              <a:picLocks noChangeAspect="1" noChangeArrowheads="1"/>
            </p:cNvPicPr>
            <p:nvPr/>
          </p:nvPicPr>
          <p:blipFill>
            <a:blip r:embed="rId9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3000364" y="5500702"/>
              <a:ext cx="3648075" cy="6477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email">
            <a:lum bright="-12000" contrast="24000"/>
          </a:blip>
          <a:srcRect/>
          <a:stretch>
            <a:fillRect/>
          </a:stretch>
        </p:blipFill>
        <p:spPr bwMode="auto">
          <a:xfrm>
            <a:off x="4319617" y="357166"/>
            <a:ext cx="4467225" cy="28098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 cstate="email">
            <a:lum bright="-12000" contrast="24000"/>
          </a:blip>
          <a:srcRect/>
          <a:stretch>
            <a:fillRect/>
          </a:stretch>
        </p:blipFill>
        <p:spPr bwMode="auto">
          <a:xfrm>
            <a:off x="4600604" y="3286124"/>
            <a:ext cx="4114800" cy="26003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4" cstate="email">
            <a:lum bright="-12000" contrast="24000"/>
          </a:blip>
          <a:srcRect/>
          <a:stretch>
            <a:fillRect/>
          </a:stretch>
        </p:blipFill>
        <p:spPr bwMode="auto">
          <a:xfrm>
            <a:off x="157160" y="428604"/>
            <a:ext cx="4057650" cy="17811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0" name="Group 9"/>
          <p:cNvGrpSpPr/>
          <p:nvPr/>
        </p:nvGrpSpPr>
        <p:grpSpPr>
          <a:xfrm>
            <a:off x="428596" y="2428868"/>
            <a:ext cx="3838575" cy="3000396"/>
            <a:chOff x="428596" y="2428868"/>
            <a:chExt cx="3838575" cy="3000396"/>
          </a:xfrm>
        </p:grpSpPr>
        <p:pic>
          <p:nvPicPr>
            <p:cNvPr id="7" name="Picture 2" descr="كتاب رياضيات سادس ف1 مطور_Page_050"/>
            <p:cNvPicPr>
              <a:picLocks noChangeAspect="1" noChangeArrowheads="1"/>
            </p:cNvPicPr>
            <p:nvPr/>
          </p:nvPicPr>
          <p:blipFill>
            <a:blip r:embed="rId5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1000100" y="2428868"/>
              <a:ext cx="2822595" cy="192882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1746" name="Picture 2"/>
            <p:cNvPicPr>
              <a:picLocks noChangeAspect="1" noChangeArrowheads="1"/>
            </p:cNvPicPr>
            <p:nvPr/>
          </p:nvPicPr>
          <p:blipFill>
            <a:blip r:embed="rId6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428596" y="4514864"/>
              <a:ext cx="3838575" cy="914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sp>
        <p:nvSpPr>
          <p:cNvPr id="9" name="Rectangle 27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392115" y="214290"/>
            <a:ext cx="8251851" cy="1643074"/>
            <a:chOff x="285720" y="285728"/>
            <a:chExt cx="8251851" cy="1643074"/>
          </a:xfrm>
        </p:grpSpPr>
        <p:pic>
          <p:nvPicPr>
            <p:cNvPr id="8" name="Picture 2" descr="كتاب رياضيات سادس ف1 مطور_Page_050"/>
            <p:cNvPicPr>
              <a:picLocks noChangeAspect="1" noChangeArrowheads="1"/>
            </p:cNvPicPr>
            <p:nvPr/>
          </p:nvPicPr>
          <p:blipFill>
            <a:blip r:embed="rId2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4929190" y="285728"/>
              <a:ext cx="3608381" cy="164307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0726" name="Picture 6"/>
            <p:cNvPicPr>
              <a:picLocks noChangeAspect="1" noChangeArrowheads="1"/>
            </p:cNvPicPr>
            <p:nvPr/>
          </p:nvPicPr>
          <p:blipFill>
            <a:blip r:embed="rId3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85720" y="785794"/>
              <a:ext cx="4486288" cy="86962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sp>
        <p:nvSpPr>
          <p:cNvPr id="10" name="Rectangle 27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142976" y="2000240"/>
            <a:ext cx="6929486" cy="4071966"/>
            <a:chOff x="428596" y="2500306"/>
            <a:chExt cx="6929486" cy="4071966"/>
          </a:xfrm>
        </p:grpSpPr>
        <p:pic>
          <p:nvPicPr>
            <p:cNvPr id="12" name="Picture 2" descr="كتاب رياضيات سادس ف1 مطور_Page_050"/>
            <p:cNvPicPr>
              <a:picLocks noChangeAspect="1" noChangeArrowheads="1"/>
            </p:cNvPicPr>
            <p:nvPr/>
          </p:nvPicPr>
          <p:blipFill>
            <a:blip r:embed="rId5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1428728" y="2500306"/>
              <a:ext cx="5929354" cy="407196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grpSp>
          <p:nvGrpSpPr>
            <p:cNvPr id="13" name="Group 9"/>
            <p:cNvGrpSpPr/>
            <p:nvPr/>
          </p:nvGrpSpPr>
          <p:grpSpPr>
            <a:xfrm>
              <a:off x="428596" y="4837135"/>
              <a:ext cx="3095625" cy="1735137"/>
              <a:chOff x="539750" y="4862513"/>
              <a:chExt cx="3095625" cy="1735137"/>
            </a:xfrm>
            <a:noFill/>
          </p:grpSpPr>
          <p:sp>
            <p:nvSpPr>
              <p:cNvPr id="14" name="Text Box 5"/>
              <p:cNvSpPr txBox="1">
                <a:spLocks noChangeArrowheads="1"/>
              </p:cNvSpPr>
              <p:nvPr/>
            </p:nvSpPr>
            <p:spPr bwMode="auto">
              <a:xfrm>
                <a:off x="1908175" y="4862513"/>
                <a:ext cx="1008063" cy="46166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ar-SA" sz="2400" b="1" dirty="0">
                    <a:solidFill>
                      <a:srgbClr val="C00000"/>
                    </a:solidFill>
                    <a:latin typeface="Times New Roman" pitchFamily="18" charset="0"/>
                    <a:cs typeface="Monotype Koufi" pitchFamily="2" charset="-78"/>
                  </a:rPr>
                  <a:t>لاعبين</a:t>
                </a:r>
                <a:endParaRPr lang="en-US" sz="2400" b="1" dirty="0">
                  <a:solidFill>
                    <a:srgbClr val="C00000"/>
                  </a:solidFill>
                  <a:latin typeface="Times New Roman" pitchFamily="18" charset="0"/>
                  <a:cs typeface="AL-Hor" pitchFamily="2" charset="-78"/>
                </a:endParaRPr>
              </a:p>
            </p:txBody>
          </p:sp>
          <p:sp>
            <p:nvSpPr>
              <p:cNvPr id="15" name="Text Box 6"/>
              <p:cNvSpPr txBox="1">
                <a:spLocks noChangeArrowheads="1"/>
              </p:cNvSpPr>
              <p:nvPr/>
            </p:nvSpPr>
            <p:spPr bwMode="auto">
              <a:xfrm>
                <a:off x="2555875" y="5229225"/>
                <a:ext cx="1008063" cy="46166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ar-SA" sz="2400" b="1" dirty="0">
                    <a:solidFill>
                      <a:srgbClr val="C00000"/>
                    </a:solidFill>
                    <a:latin typeface="Times New Roman" pitchFamily="18" charset="0"/>
                    <a:cs typeface="AL-Hor" pitchFamily="2" charset="-78"/>
                  </a:rPr>
                  <a:t>26</a:t>
                </a:r>
                <a:r>
                  <a:rPr lang="ar-SA" sz="2400" b="1" dirty="0">
                    <a:solidFill>
                      <a:srgbClr val="C00000"/>
                    </a:solidFill>
                    <a:latin typeface="Times New Roman" pitchFamily="18" charset="0"/>
                    <a:cs typeface="Monotype Koufi" pitchFamily="2" charset="-78"/>
                  </a:rPr>
                  <a:t> سنة</a:t>
                </a:r>
                <a:endParaRPr lang="en-US" sz="2400" b="1" dirty="0">
                  <a:solidFill>
                    <a:srgbClr val="C00000"/>
                  </a:solidFill>
                  <a:latin typeface="Times New Roman" pitchFamily="18" charset="0"/>
                  <a:cs typeface="AL-Hor" pitchFamily="2" charset="-78"/>
                </a:endParaRPr>
              </a:p>
            </p:txBody>
          </p:sp>
          <p:sp>
            <p:nvSpPr>
              <p:cNvPr id="16" name="Text Box 7"/>
              <p:cNvSpPr txBox="1">
                <a:spLocks noChangeArrowheads="1"/>
              </p:cNvSpPr>
              <p:nvPr/>
            </p:nvSpPr>
            <p:spPr bwMode="auto">
              <a:xfrm>
                <a:off x="539750" y="5661025"/>
                <a:ext cx="2808288" cy="46166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ar-SA" sz="2400" b="1">
                    <a:solidFill>
                      <a:srgbClr val="C00000"/>
                    </a:solidFill>
                    <a:latin typeface="Times New Roman" pitchFamily="18" charset="0"/>
                    <a:cs typeface="AL-Hor" pitchFamily="2" charset="-78"/>
                  </a:rPr>
                  <a:t>35 </a:t>
                </a:r>
                <a:r>
                  <a:rPr lang="ar-SA" sz="2400" b="1">
                    <a:solidFill>
                      <a:srgbClr val="C00000"/>
                    </a:solidFill>
                    <a:latin typeface="Times New Roman" pitchFamily="18" charset="0"/>
                    <a:cs typeface="Monotype Koufi" pitchFamily="2" charset="-78"/>
                  </a:rPr>
                  <a:t>-</a:t>
                </a:r>
                <a:r>
                  <a:rPr lang="ar-SA" sz="2400" b="1">
                    <a:solidFill>
                      <a:srgbClr val="C00000"/>
                    </a:solidFill>
                    <a:latin typeface="Times New Roman" pitchFamily="18" charset="0"/>
                    <a:cs typeface="AL-Hor" pitchFamily="2" charset="-78"/>
                  </a:rPr>
                  <a:t> 23 </a:t>
                </a:r>
                <a:r>
                  <a:rPr lang="ar-SA" sz="2400" b="1">
                    <a:solidFill>
                      <a:srgbClr val="C00000"/>
                    </a:solidFill>
                    <a:latin typeface="Times New Roman" pitchFamily="18" charset="0"/>
                    <a:cs typeface="Monotype Koufi" pitchFamily="2" charset="-78"/>
                  </a:rPr>
                  <a:t>= </a:t>
                </a:r>
                <a:r>
                  <a:rPr lang="ar-SA" sz="2400" b="1">
                    <a:solidFill>
                      <a:srgbClr val="C00000"/>
                    </a:solidFill>
                    <a:latin typeface="Times New Roman" pitchFamily="18" charset="0"/>
                    <a:cs typeface="AL-Hor" pitchFamily="2" charset="-78"/>
                  </a:rPr>
                  <a:t>12</a:t>
                </a:r>
                <a:r>
                  <a:rPr lang="ar-SA" sz="2400" b="1">
                    <a:solidFill>
                      <a:srgbClr val="C00000"/>
                    </a:solidFill>
                    <a:latin typeface="Times New Roman" pitchFamily="18" charset="0"/>
                    <a:cs typeface="Monotype Koufi" pitchFamily="2" charset="-78"/>
                  </a:rPr>
                  <a:t> سنة</a:t>
                </a:r>
                <a:endParaRPr lang="en-US" sz="2400" b="1">
                  <a:solidFill>
                    <a:srgbClr val="C00000"/>
                  </a:solidFill>
                  <a:latin typeface="Times New Roman" pitchFamily="18" charset="0"/>
                  <a:cs typeface="AL-Hor" pitchFamily="2" charset="-78"/>
                </a:endParaRPr>
              </a:p>
            </p:txBody>
          </p:sp>
          <p:sp>
            <p:nvSpPr>
              <p:cNvPr id="17" name="Text Box 8"/>
              <p:cNvSpPr txBox="1">
                <a:spLocks noChangeArrowheads="1"/>
              </p:cNvSpPr>
              <p:nvPr/>
            </p:nvSpPr>
            <p:spPr bwMode="auto">
              <a:xfrm>
                <a:off x="827088" y="6140450"/>
                <a:ext cx="2808287" cy="4572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ar-SA" sz="2400" b="1">
                    <a:solidFill>
                      <a:srgbClr val="C00000"/>
                    </a:solidFill>
                    <a:latin typeface="Times New Roman" pitchFamily="18" charset="0"/>
                    <a:cs typeface="Monotype Koufi" pitchFamily="2" charset="-78"/>
                  </a:rPr>
                  <a:t>لا يوجد لاعبين أصغر من </a:t>
                </a:r>
                <a:r>
                  <a:rPr lang="ar-SA" sz="2400" b="1">
                    <a:solidFill>
                      <a:srgbClr val="C00000"/>
                    </a:solidFill>
                    <a:latin typeface="Times New Roman" pitchFamily="18" charset="0"/>
                    <a:cs typeface="AL-Hor" pitchFamily="2" charset="-78"/>
                  </a:rPr>
                  <a:t>23 </a:t>
                </a:r>
                <a:r>
                  <a:rPr lang="ar-SA" sz="2400" b="1">
                    <a:solidFill>
                      <a:srgbClr val="C00000"/>
                    </a:solidFill>
                    <a:latin typeface="Times New Roman" pitchFamily="18" charset="0"/>
                    <a:cs typeface="Monotype Koufi" pitchFamily="2" charset="-78"/>
                  </a:rPr>
                  <a:t>سنة</a:t>
                </a:r>
                <a:endParaRPr lang="en-US" sz="2400" b="1">
                  <a:solidFill>
                    <a:srgbClr val="C00000"/>
                  </a:solidFill>
                  <a:latin typeface="Times New Roman" pitchFamily="18" charset="0"/>
                  <a:cs typeface="AL-Hor" pitchFamily="2" charset="-78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7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111543" y="428604"/>
            <a:ext cx="6960919" cy="2747973"/>
            <a:chOff x="1111543" y="428604"/>
            <a:chExt cx="6960919" cy="2747973"/>
          </a:xfrm>
        </p:grpSpPr>
        <p:pic>
          <p:nvPicPr>
            <p:cNvPr id="13" name="Picture 2" descr="كتاب رياضيات سادس ف1 مطور_Page_051"/>
            <p:cNvPicPr>
              <a:picLocks noChangeAspect="1" noChangeArrowheads="1"/>
            </p:cNvPicPr>
            <p:nvPr/>
          </p:nvPicPr>
          <p:blipFill>
            <a:blip r:embed="rId3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1111543" y="428604"/>
              <a:ext cx="6960919" cy="200026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2770" name="Picture 2"/>
            <p:cNvPicPr>
              <a:picLocks noChangeAspect="1" noChangeArrowheads="1"/>
            </p:cNvPicPr>
            <p:nvPr/>
          </p:nvPicPr>
          <p:blipFill>
            <a:blip r:embed="rId4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5786446" y="1714488"/>
              <a:ext cx="571504" cy="31908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2771" name="Picture 3"/>
            <p:cNvPicPr>
              <a:picLocks noChangeAspect="1" noChangeArrowheads="1"/>
            </p:cNvPicPr>
            <p:nvPr/>
          </p:nvPicPr>
          <p:blipFill>
            <a:blip r:embed="rId5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1428728" y="1928802"/>
              <a:ext cx="438140" cy="28575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2772" name="Picture 4"/>
            <p:cNvPicPr>
              <a:picLocks noChangeAspect="1" noChangeArrowheads="1"/>
            </p:cNvPicPr>
            <p:nvPr/>
          </p:nvPicPr>
          <p:blipFill>
            <a:blip r:embed="rId6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2571736" y="2500306"/>
              <a:ext cx="3876675" cy="67627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21" name="Group 20"/>
          <p:cNvGrpSpPr/>
          <p:nvPr/>
        </p:nvGrpSpPr>
        <p:grpSpPr>
          <a:xfrm>
            <a:off x="928662" y="3571876"/>
            <a:ext cx="7286676" cy="938217"/>
            <a:chOff x="928662" y="3571876"/>
            <a:chExt cx="7286676" cy="938217"/>
          </a:xfrm>
        </p:grpSpPr>
        <p:pic>
          <p:nvPicPr>
            <p:cNvPr id="17" name="Picture 2" descr="كتاب رياضيات سادس ف1 مطور_Page_051"/>
            <p:cNvPicPr>
              <a:picLocks noChangeAspect="1" noChangeArrowheads="1"/>
            </p:cNvPicPr>
            <p:nvPr/>
          </p:nvPicPr>
          <p:blipFill>
            <a:blip r:embed="rId7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928662" y="3571876"/>
              <a:ext cx="7286676" cy="50252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2773" name="Picture 5"/>
            <p:cNvPicPr>
              <a:picLocks noChangeAspect="1" noChangeArrowheads="1"/>
            </p:cNvPicPr>
            <p:nvPr/>
          </p:nvPicPr>
          <p:blipFill>
            <a:blip r:embed="rId8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3133725" y="4214818"/>
              <a:ext cx="2876550" cy="29527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7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00034" y="500042"/>
            <a:ext cx="8084400" cy="4857784"/>
            <a:chOff x="500034" y="500042"/>
            <a:chExt cx="8084400" cy="4857784"/>
          </a:xfrm>
        </p:grpSpPr>
        <p:pic>
          <p:nvPicPr>
            <p:cNvPr id="9" name="Picture 2" descr="كتاب رياضيات سادس ف1 مطور_Page_051"/>
            <p:cNvPicPr>
              <a:picLocks noChangeAspect="1" noChangeArrowheads="1"/>
            </p:cNvPicPr>
            <p:nvPr/>
          </p:nvPicPr>
          <p:blipFill>
            <a:blip r:embed="rId3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500034" y="500042"/>
              <a:ext cx="2000264" cy="164307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0" name="Picture 2" descr="كتاب رياضيات سادس ف1 مطور_Page_051"/>
            <p:cNvPicPr>
              <a:picLocks noChangeAspect="1" noChangeArrowheads="1"/>
            </p:cNvPicPr>
            <p:nvPr/>
          </p:nvPicPr>
          <p:blipFill>
            <a:blip r:embed="rId4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2643174" y="500042"/>
              <a:ext cx="5941260" cy="85725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3794" name="Picture 2"/>
            <p:cNvPicPr>
              <a:picLocks noChangeAspect="1" noChangeArrowheads="1"/>
            </p:cNvPicPr>
            <p:nvPr/>
          </p:nvPicPr>
          <p:blipFill>
            <a:blip r:embed="rId5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3143240" y="1557351"/>
              <a:ext cx="4010025" cy="380047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7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714480" y="428604"/>
            <a:ext cx="5941260" cy="1243015"/>
            <a:chOff x="1714480" y="428604"/>
            <a:chExt cx="5941260" cy="1243015"/>
          </a:xfrm>
        </p:grpSpPr>
        <p:pic>
          <p:nvPicPr>
            <p:cNvPr id="11" name="Picture 2" descr="كتاب رياضيات سادس ف1 مطور_Page_051"/>
            <p:cNvPicPr>
              <a:picLocks noChangeAspect="1" noChangeArrowheads="1"/>
            </p:cNvPicPr>
            <p:nvPr/>
          </p:nvPicPr>
          <p:blipFill>
            <a:blip r:embed="rId3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1714480" y="428604"/>
              <a:ext cx="5941260" cy="50006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3795" name="Picture 3"/>
            <p:cNvPicPr>
              <a:picLocks noChangeAspect="1" noChangeArrowheads="1"/>
            </p:cNvPicPr>
            <p:nvPr/>
          </p:nvPicPr>
          <p:blipFill>
            <a:blip r:embed="rId4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2571736" y="1071546"/>
              <a:ext cx="4038600" cy="60007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15" name="Group 14"/>
          <p:cNvGrpSpPr/>
          <p:nvPr/>
        </p:nvGrpSpPr>
        <p:grpSpPr>
          <a:xfrm>
            <a:off x="1857356" y="1928802"/>
            <a:ext cx="5941260" cy="857256"/>
            <a:chOff x="1857356" y="1928802"/>
            <a:chExt cx="5941260" cy="857256"/>
          </a:xfrm>
        </p:grpSpPr>
        <p:pic>
          <p:nvPicPr>
            <p:cNvPr id="14" name="Picture 2" descr="كتاب رياضيات سادس ف1 مطور_Page_051"/>
            <p:cNvPicPr>
              <a:picLocks noChangeAspect="1" noChangeArrowheads="1"/>
            </p:cNvPicPr>
            <p:nvPr/>
          </p:nvPicPr>
          <p:blipFill>
            <a:blip r:embed="rId5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1857356" y="1928802"/>
              <a:ext cx="5941260" cy="35719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3796" name="Picture 4"/>
            <p:cNvPicPr>
              <a:picLocks noChangeAspect="1" noChangeArrowheads="1"/>
            </p:cNvPicPr>
            <p:nvPr/>
          </p:nvPicPr>
          <p:blipFill>
            <a:blip r:embed="rId6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2676540" y="2400298"/>
              <a:ext cx="4038600" cy="38576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17" name="Group 16"/>
          <p:cNvGrpSpPr/>
          <p:nvPr/>
        </p:nvGrpSpPr>
        <p:grpSpPr>
          <a:xfrm>
            <a:off x="2000232" y="3071810"/>
            <a:ext cx="5857916" cy="857256"/>
            <a:chOff x="2000232" y="3071810"/>
            <a:chExt cx="5857916" cy="857256"/>
          </a:xfrm>
        </p:grpSpPr>
        <p:pic>
          <p:nvPicPr>
            <p:cNvPr id="16" name="Picture 2" descr="كتاب رياضيات سادس ف1 مطور_Page_051"/>
            <p:cNvPicPr>
              <a:picLocks noChangeAspect="1" noChangeArrowheads="1"/>
            </p:cNvPicPr>
            <p:nvPr/>
          </p:nvPicPr>
          <p:blipFill>
            <a:blip r:embed="rId7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2000232" y="3071810"/>
              <a:ext cx="5857916" cy="42862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4818" name="Picture 2"/>
            <p:cNvPicPr>
              <a:picLocks noChangeAspect="1" noChangeArrowheads="1"/>
            </p:cNvPicPr>
            <p:nvPr/>
          </p:nvPicPr>
          <p:blipFill>
            <a:blip r:embed="rId8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4181482" y="3605216"/>
              <a:ext cx="1390650" cy="32385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21" name="Group 20"/>
          <p:cNvGrpSpPr/>
          <p:nvPr/>
        </p:nvGrpSpPr>
        <p:grpSpPr>
          <a:xfrm>
            <a:off x="1928794" y="4286259"/>
            <a:ext cx="5786478" cy="1928823"/>
            <a:chOff x="1928794" y="4214818"/>
            <a:chExt cx="5786478" cy="1928823"/>
          </a:xfrm>
        </p:grpSpPr>
        <p:pic>
          <p:nvPicPr>
            <p:cNvPr id="18" name="Picture 2" descr="كتاب رياضيات سادس ف1 مطور_Page_051"/>
            <p:cNvPicPr>
              <a:picLocks noChangeAspect="1" noChangeArrowheads="1"/>
            </p:cNvPicPr>
            <p:nvPr/>
          </p:nvPicPr>
          <p:blipFill>
            <a:blip r:embed="rId9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1928794" y="4214818"/>
              <a:ext cx="5786478" cy="135732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4819" name="Picture 3"/>
            <p:cNvPicPr>
              <a:picLocks noChangeAspect="1" noChangeArrowheads="1"/>
            </p:cNvPicPr>
            <p:nvPr/>
          </p:nvPicPr>
          <p:blipFill>
            <a:blip r:embed="rId10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3000390" y="5715016"/>
              <a:ext cx="3714750" cy="42862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7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2000232" y="2786057"/>
            <a:ext cx="4857784" cy="1585918"/>
            <a:chOff x="2000232" y="2786057"/>
            <a:chExt cx="4857784" cy="1585918"/>
          </a:xfrm>
        </p:grpSpPr>
        <p:pic>
          <p:nvPicPr>
            <p:cNvPr id="20" name="Picture 2" descr="كتاب رياضيات سادس ف1 مطور_Page_051"/>
            <p:cNvPicPr>
              <a:picLocks noChangeAspect="1" noChangeArrowheads="1"/>
            </p:cNvPicPr>
            <p:nvPr/>
          </p:nvPicPr>
          <p:blipFill>
            <a:blip r:embed="rId3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2000232" y="2786057"/>
              <a:ext cx="4857784" cy="39175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3797" name="Picture 5"/>
            <p:cNvPicPr>
              <a:picLocks noChangeAspect="1" noChangeArrowheads="1"/>
            </p:cNvPicPr>
            <p:nvPr/>
          </p:nvPicPr>
          <p:blipFill>
            <a:blip r:embed="rId4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571750" y="3500438"/>
              <a:ext cx="4000500" cy="87153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22" name="Group 21"/>
          <p:cNvGrpSpPr/>
          <p:nvPr/>
        </p:nvGrpSpPr>
        <p:grpSpPr>
          <a:xfrm>
            <a:off x="1000100" y="500042"/>
            <a:ext cx="7233098" cy="1371603"/>
            <a:chOff x="1000100" y="500042"/>
            <a:chExt cx="7233098" cy="1371603"/>
          </a:xfrm>
        </p:grpSpPr>
        <p:pic>
          <p:nvPicPr>
            <p:cNvPr id="19" name="Picture 2" descr="كتاب رياضيات سادس ف1 مطور_Page_051"/>
            <p:cNvPicPr>
              <a:picLocks noChangeAspect="1" noChangeArrowheads="1"/>
            </p:cNvPicPr>
            <p:nvPr/>
          </p:nvPicPr>
          <p:blipFill>
            <a:blip r:embed="rId5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1000100" y="500042"/>
              <a:ext cx="7233098" cy="71438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3798" name="Picture 6"/>
            <p:cNvPicPr>
              <a:picLocks noChangeAspect="1" noChangeArrowheads="1"/>
            </p:cNvPicPr>
            <p:nvPr/>
          </p:nvPicPr>
          <p:blipFill>
            <a:blip r:embed="rId6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3286116" y="1428736"/>
              <a:ext cx="2286002" cy="44290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6">
            <a:hlinkClick r:id="rId2" action="ppaction://hlinksldjump"/>
          </p:cNvPr>
          <p:cNvSpPr>
            <a:spLocks noChangeArrowheads="1"/>
          </p:cNvSpPr>
          <p:nvPr/>
        </p:nvSpPr>
        <p:spPr bwMode="auto">
          <a:xfrm flipV="1">
            <a:off x="2500298" y="285728"/>
            <a:ext cx="4105274" cy="539750"/>
          </a:xfrm>
          <a:prstGeom prst="flowChartAlternateProcess">
            <a:avLst/>
          </a:prstGeom>
          <a:solidFill>
            <a:srgbClr val="DDC08B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10800000" wrap="none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SA" sz="4400" b="1" dirty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LW Cool Khaybar. " pitchFamily="2" charset="0"/>
                <a:cs typeface="AL-Hor" pitchFamily="2" charset="-78"/>
              </a:rPr>
              <a:t>2 ـ 4  المتوسط الحسابي</a:t>
            </a:r>
            <a:endParaRPr lang="en-US" sz="44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LW Cool Khaybar. " pitchFamily="2" charset="0"/>
              <a:cs typeface="AL-Hor" pitchFamily="2" charset="-78"/>
            </a:endParaRPr>
          </a:p>
        </p:txBody>
      </p:sp>
      <p:sp>
        <p:nvSpPr>
          <p:cNvPr id="4" name="Rectangle 27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email">
            <a:lum bright="-12000" contrast="24000"/>
          </a:blip>
          <a:srcRect/>
          <a:stretch>
            <a:fillRect/>
          </a:stretch>
        </p:blipFill>
        <p:spPr bwMode="auto">
          <a:xfrm>
            <a:off x="4767921" y="1142985"/>
            <a:ext cx="4018921" cy="40005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5" cstate="email">
            <a:lum bright="-12000" contrast="24000"/>
          </a:blip>
          <a:srcRect/>
          <a:stretch>
            <a:fillRect/>
          </a:stretch>
        </p:blipFill>
        <p:spPr bwMode="auto">
          <a:xfrm>
            <a:off x="428596" y="1571613"/>
            <a:ext cx="4174049" cy="32861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00034" y="3146098"/>
            <a:ext cx="4071966" cy="34976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643471" y="1038221"/>
            <a:ext cx="4143371" cy="11048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85720" y="571480"/>
            <a:ext cx="4286280" cy="24418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Rectangle 27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786314" y="3643315"/>
            <a:ext cx="4214810" cy="15572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2" cstate="email">
            <a:lum bright="-12000" contrast="24000"/>
          </a:blip>
          <a:srcRect/>
          <a:stretch>
            <a:fillRect/>
          </a:stretch>
        </p:blipFill>
        <p:spPr bwMode="auto">
          <a:xfrm>
            <a:off x="2143108" y="571480"/>
            <a:ext cx="4843480" cy="51684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angle 27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142976" y="214290"/>
            <a:ext cx="7251719" cy="6223037"/>
            <a:chOff x="1142976" y="214290"/>
            <a:chExt cx="7251719" cy="6223037"/>
          </a:xfrm>
        </p:grpSpPr>
        <p:pic>
          <p:nvPicPr>
            <p:cNvPr id="478210" name="Picture 2" descr="كتاب رياضيات سادس ف1 مطور_Page_054"/>
            <p:cNvPicPr>
              <a:picLocks noChangeAspect="1" noChangeArrowheads="1"/>
            </p:cNvPicPr>
            <p:nvPr/>
          </p:nvPicPr>
          <p:blipFill>
            <a:blip r:embed="rId2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1142976" y="214290"/>
              <a:ext cx="7251719" cy="585789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grpSp>
          <p:nvGrpSpPr>
            <p:cNvPr id="13" name="Group 12"/>
            <p:cNvGrpSpPr/>
            <p:nvPr/>
          </p:nvGrpSpPr>
          <p:grpSpPr>
            <a:xfrm>
              <a:off x="5000628" y="5492771"/>
              <a:ext cx="2160588" cy="936625"/>
              <a:chOff x="6302373" y="4357693"/>
              <a:chExt cx="2160588" cy="936625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7870823" y="4357693"/>
                <a:ext cx="592138" cy="936625"/>
                <a:chOff x="7870823" y="4357693"/>
                <a:chExt cx="592138" cy="936625"/>
              </a:xfrm>
            </p:grpSpPr>
            <p:sp>
              <p:nvSpPr>
                <p:cNvPr id="478212" name="Text Box 4"/>
                <p:cNvSpPr txBox="1">
                  <a:spLocks noChangeArrowheads="1"/>
                </p:cNvSpPr>
                <p:nvPr/>
              </p:nvSpPr>
              <p:spPr bwMode="auto">
                <a:xfrm>
                  <a:off x="7870823" y="4357693"/>
                  <a:ext cx="592138" cy="57943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rtl="0"/>
                  <a:r>
                    <a:rPr lang="ar-SA" sz="3200" dirty="0">
                      <a:solidFill>
                        <a:srgbClr val="0000FF"/>
                      </a:solidFill>
                      <a:latin typeface="Times New Roman" pitchFamily="18" charset="0"/>
                      <a:cs typeface="AL-Hor" pitchFamily="2" charset="-78"/>
                    </a:rPr>
                    <a:t>32</a:t>
                  </a:r>
                  <a:endParaRPr lang="en-US" sz="3200" dirty="0">
                    <a:solidFill>
                      <a:srgbClr val="0000FF"/>
                    </a:solidFill>
                    <a:latin typeface="Times New Roman" pitchFamily="18" charset="0"/>
                    <a:cs typeface="AL-Hor" pitchFamily="2" charset="-78"/>
                  </a:endParaRPr>
                </a:p>
              </p:txBody>
            </p:sp>
            <p:sp>
              <p:nvSpPr>
                <p:cNvPr id="478213" name="Text Box 5"/>
                <p:cNvSpPr txBox="1">
                  <a:spLocks noChangeArrowheads="1"/>
                </p:cNvSpPr>
                <p:nvPr/>
              </p:nvSpPr>
              <p:spPr bwMode="auto">
                <a:xfrm>
                  <a:off x="7942261" y="4714880"/>
                  <a:ext cx="431800" cy="57943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rtl="0"/>
                  <a:r>
                    <a:rPr lang="ar-SA" sz="3200">
                      <a:solidFill>
                        <a:srgbClr val="0000FF"/>
                      </a:solidFill>
                      <a:latin typeface="Times New Roman" pitchFamily="18" charset="0"/>
                      <a:cs typeface="AL-Hor" pitchFamily="2" charset="-78"/>
                    </a:rPr>
                    <a:t>4</a:t>
                  </a:r>
                  <a:endParaRPr lang="en-US" sz="3200">
                    <a:solidFill>
                      <a:srgbClr val="0000FF"/>
                    </a:solidFill>
                    <a:latin typeface="Times New Roman" pitchFamily="18" charset="0"/>
                    <a:cs typeface="AL-Hor" pitchFamily="2" charset="-78"/>
                  </a:endParaRPr>
                </a:p>
              </p:txBody>
            </p:sp>
            <p:sp>
              <p:nvSpPr>
                <p:cNvPr id="478214" name="Line 6"/>
                <p:cNvSpPr>
                  <a:spLocks noChangeShapeType="1"/>
                </p:cNvSpPr>
                <p:nvPr/>
              </p:nvSpPr>
              <p:spPr bwMode="auto">
                <a:xfrm flipH="1">
                  <a:off x="7926386" y="4789493"/>
                  <a:ext cx="447675" cy="0"/>
                </a:xfrm>
                <a:prstGeom prst="line">
                  <a:avLst/>
                </a:prstGeom>
                <a:noFill/>
                <a:ln w="28575">
                  <a:solidFill>
                    <a:srgbClr val="FF33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ar-EG"/>
                </a:p>
              </p:txBody>
            </p:sp>
          </p:grpSp>
          <p:sp>
            <p:nvSpPr>
              <p:cNvPr id="478216" name="Text Box 8"/>
              <p:cNvSpPr txBox="1">
                <a:spLocks noChangeArrowheads="1"/>
              </p:cNvSpPr>
              <p:nvPr/>
            </p:nvSpPr>
            <p:spPr bwMode="auto">
              <a:xfrm>
                <a:off x="6302373" y="4498980"/>
                <a:ext cx="1638300" cy="5794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ar-SA" dirty="0">
                    <a:solidFill>
                      <a:srgbClr val="008000"/>
                    </a:solidFill>
                    <a:latin typeface="Times New Roman" pitchFamily="18" charset="0"/>
                    <a:cs typeface="Monotype Koufi" pitchFamily="2" charset="-78"/>
                  </a:rPr>
                  <a:t>=  </a:t>
                </a:r>
                <a:r>
                  <a:rPr lang="ar-SA" sz="3200" dirty="0">
                    <a:solidFill>
                      <a:srgbClr val="FF3300"/>
                    </a:solidFill>
                    <a:latin typeface="Times New Roman" pitchFamily="18" charset="0"/>
                    <a:cs typeface="AL-Hor" pitchFamily="2" charset="-78"/>
                  </a:rPr>
                  <a:t>8</a:t>
                </a:r>
                <a:r>
                  <a:rPr lang="ar-SA" sz="3200" dirty="0">
                    <a:solidFill>
                      <a:srgbClr val="0000FF"/>
                    </a:solidFill>
                    <a:latin typeface="Times New Roman" pitchFamily="18" charset="0"/>
                    <a:cs typeface="AL-Hor" pitchFamily="2" charset="-78"/>
                  </a:rPr>
                  <a:t> </a:t>
                </a:r>
                <a:r>
                  <a:rPr lang="ar-SA" dirty="0">
                    <a:solidFill>
                      <a:srgbClr val="0000FF"/>
                    </a:solidFill>
                    <a:latin typeface="Times New Roman" pitchFamily="18" charset="0"/>
                    <a:cs typeface="Monotype Koufi" pitchFamily="2" charset="-78"/>
                  </a:rPr>
                  <a:t>أكياس</a:t>
                </a:r>
                <a:r>
                  <a:rPr lang="ar-SA" sz="3200" dirty="0">
                    <a:solidFill>
                      <a:srgbClr val="0000FF"/>
                    </a:solidFill>
                    <a:latin typeface="Times New Roman" pitchFamily="18" charset="0"/>
                    <a:cs typeface="AL-Hor" pitchFamily="2" charset="-78"/>
                  </a:rPr>
                  <a:t> </a:t>
                </a:r>
                <a:endParaRPr lang="en-US" sz="3200" dirty="0">
                  <a:solidFill>
                    <a:srgbClr val="0000FF"/>
                  </a:solidFill>
                  <a:latin typeface="Times New Roman" pitchFamily="18" charset="0"/>
                  <a:cs typeface="AL-Hor" pitchFamily="2" charset="-78"/>
                </a:endParaRP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1785918" y="5500702"/>
              <a:ext cx="2160587" cy="936625"/>
              <a:chOff x="179388" y="984250"/>
              <a:chExt cx="2160587" cy="936625"/>
            </a:xfrm>
          </p:grpSpPr>
          <p:sp>
            <p:nvSpPr>
              <p:cNvPr id="478217" name="Text Box 9"/>
              <p:cNvSpPr txBox="1">
                <a:spLocks noChangeArrowheads="1"/>
              </p:cNvSpPr>
              <p:nvPr/>
            </p:nvSpPr>
            <p:spPr bwMode="auto">
              <a:xfrm>
                <a:off x="1747838" y="984250"/>
                <a:ext cx="592137" cy="5794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rtl="0"/>
                <a:r>
                  <a:rPr lang="ar-SA" sz="3200" dirty="0">
                    <a:solidFill>
                      <a:srgbClr val="0000FF"/>
                    </a:solidFill>
                    <a:latin typeface="Times New Roman" pitchFamily="18" charset="0"/>
                    <a:cs typeface="AL-Hor" pitchFamily="2" charset="-78"/>
                  </a:rPr>
                  <a:t>35</a:t>
                </a:r>
                <a:endParaRPr lang="en-US" sz="3200" dirty="0">
                  <a:solidFill>
                    <a:srgbClr val="0000FF"/>
                  </a:solidFill>
                  <a:latin typeface="Times New Roman" pitchFamily="18" charset="0"/>
                  <a:cs typeface="AL-Hor" pitchFamily="2" charset="-78"/>
                </a:endParaRPr>
              </a:p>
            </p:txBody>
          </p:sp>
          <p:sp>
            <p:nvSpPr>
              <p:cNvPr id="478218" name="Text Box 10"/>
              <p:cNvSpPr txBox="1">
                <a:spLocks noChangeArrowheads="1"/>
              </p:cNvSpPr>
              <p:nvPr/>
            </p:nvSpPr>
            <p:spPr bwMode="auto">
              <a:xfrm>
                <a:off x="1819275" y="1341438"/>
                <a:ext cx="431800" cy="5794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rtl="0"/>
                <a:r>
                  <a:rPr lang="ar-SA" sz="3200">
                    <a:solidFill>
                      <a:srgbClr val="0000FF"/>
                    </a:solidFill>
                    <a:latin typeface="Times New Roman" pitchFamily="18" charset="0"/>
                    <a:cs typeface="AL-Hor" pitchFamily="2" charset="-78"/>
                  </a:rPr>
                  <a:t>5</a:t>
                </a:r>
                <a:endParaRPr lang="en-US" sz="3200">
                  <a:solidFill>
                    <a:srgbClr val="0000FF"/>
                  </a:solidFill>
                  <a:latin typeface="Times New Roman" pitchFamily="18" charset="0"/>
                  <a:cs typeface="AL-Hor" pitchFamily="2" charset="-78"/>
                </a:endParaRPr>
              </a:p>
            </p:txBody>
          </p:sp>
          <p:sp>
            <p:nvSpPr>
              <p:cNvPr id="478219" name="Line 11"/>
              <p:cNvSpPr>
                <a:spLocks noChangeShapeType="1"/>
              </p:cNvSpPr>
              <p:nvPr/>
            </p:nvSpPr>
            <p:spPr bwMode="auto">
              <a:xfrm flipH="1">
                <a:off x="1803400" y="1416050"/>
                <a:ext cx="447675" cy="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ar-EG"/>
              </a:p>
            </p:txBody>
          </p:sp>
          <p:sp>
            <p:nvSpPr>
              <p:cNvPr id="478220" name="Text Box 12"/>
              <p:cNvSpPr txBox="1">
                <a:spLocks noChangeArrowheads="1"/>
              </p:cNvSpPr>
              <p:nvPr/>
            </p:nvSpPr>
            <p:spPr bwMode="auto">
              <a:xfrm>
                <a:off x="179388" y="1125538"/>
                <a:ext cx="1638300" cy="5794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ar-SA" dirty="0">
                    <a:solidFill>
                      <a:srgbClr val="008000"/>
                    </a:solidFill>
                    <a:latin typeface="Times New Roman" pitchFamily="18" charset="0"/>
                    <a:cs typeface="Monotype Koufi" pitchFamily="2" charset="-78"/>
                  </a:rPr>
                  <a:t>=  </a:t>
                </a:r>
                <a:r>
                  <a:rPr lang="ar-SA" sz="3200" dirty="0">
                    <a:solidFill>
                      <a:srgbClr val="FF3300"/>
                    </a:solidFill>
                    <a:latin typeface="Times New Roman" pitchFamily="18" charset="0"/>
                    <a:cs typeface="AL-Hor" pitchFamily="2" charset="-78"/>
                  </a:rPr>
                  <a:t>7</a:t>
                </a:r>
                <a:r>
                  <a:rPr lang="ar-SA" sz="3200" dirty="0">
                    <a:solidFill>
                      <a:srgbClr val="0000FF"/>
                    </a:solidFill>
                    <a:latin typeface="Times New Roman" pitchFamily="18" charset="0"/>
                    <a:cs typeface="AL-Hor" pitchFamily="2" charset="-78"/>
                  </a:rPr>
                  <a:t> </a:t>
                </a:r>
                <a:r>
                  <a:rPr lang="ar-SA" dirty="0">
                    <a:solidFill>
                      <a:srgbClr val="0000FF"/>
                    </a:solidFill>
                    <a:latin typeface="Times New Roman" pitchFamily="18" charset="0"/>
                    <a:cs typeface="Monotype Koufi" pitchFamily="2" charset="-78"/>
                  </a:rPr>
                  <a:t>ريالات</a:t>
                </a:r>
                <a:r>
                  <a:rPr lang="ar-SA" sz="3200" dirty="0">
                    <a:solidFill>
                      <a:srgbClr val="0000FF"/>
                    </a:solidFill>
                    <a:latin typeface="Times New Roman" pitchFamily="18" charset="0"/>
                    <a:cs typeface="AL-Hor" pitchFamily="2" charset="-78"/>
                  </a:rPr>
                  <a:t> </a:t>
                </a:r>
                <a:endParaRPr lang="en-US" sz="3200" dirty="0">
                  <a:solidFill>
                    <a:srgbClr val="0000FF"/>
                  </a:solidFill>
                  <a:latin typeface="Times New Roman" pitchFamily="18" charset="0"/>
                  <a:cs typeface="AL-Hor" pitchFamily="2" charset="-78"/>
                </a:endParaRPr>
              </a:p>
            </p:txBody>
          </p:sp>
        </p:grpSp>
      </p:grpSp>
      <p:sp>
        <p:nvSpPr>
          <p:cNvPr id="16" name="Rectangle 27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28596" y="571480"/>
            <a:ext cx="8429684" cy="5429288"/>
            <a:chOff x="428596" y="571480"/>
            <a:chExt cx="8429684" cy="5429288"/>
          </a:xfrm>
        </p:grpSpPr>
        <p:pic>
          <p:nvPicPr>
            <p:cNvPr id="479234" name="Picture 2" descr="كتاب رياضيات سادس ف1 مطور_Page_055"/>
            <p:cNvPicPr>
              <a:picLocks noChangeAspect="1" noChangeArrowheads="1"/>
            </p:cNvPicPr>
            <p:nvPr/>
          </p:nvPicPr>
          <p:blipFill>
            <a:blip r:embed="rId2" cstate="email">
              <a:lum bright="-12000" contrast="24000"/>
            </a:blip>
            <a:srcRect l="4322" t="15291" r="3137" b="6274"/>
            <a:stretch>
              <a:fillRect/>
            </a:stretch>
          </p:blipFill>
          <p:spPr bwMode="auto">
            <a:xfrm>
              <a:off x="428596" y="642918"/>
              <a:ext cx="8429684" cy="535785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grpSp>
          <p:nvGrpSpPr>
            <p:cNvPr id="12" name="Group 11"/>
            <p:cNvGrpSpPr/>
            <p:nvPr/>
          </p:nvGrpSpPr>
          <p:grpSpPr>
            <a:xfrm>
              <a:off x="827088" y="571480"/>
              <a:ext cx="6985000" cy="936625"/>
              <a:chOff x="827088" y="768350"/>
              <a:chExt cx="6985000" cy="936625"/>
            </a:xfrm>
          </p:grpSpPr>
          <p:sp>
            <p:nvSpPr>
              <p:cNvPr id="479237" name="Text Box 5"/>
              <p:cNvSpPr txBox="1">
                <a:spLocks noChangeArrowheads="1"/>
              </p:cNvSpPr>
              <p:nvPr/>
            </p:nvSpPr>
            <p:spPr bwMode="auto">
              <a:xfrm>
                <a:off x="6948488" y="768350"/>
                <a:ext cx="863600" cy="5794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rtl="0"/>
                <a:r>
                  <a:rPr lang="ar-SA" sz="3200" dirty="0">
                    <a:solidFill>
                      <a:srgbClr val="0000FF"/>
                    </a:solidFill>
                    <a:latin typeface="Times New Roman" pitchFamily="18" charset="0"/>
                    <a:cs typeface="AL-Hor" pitchFamily="2" charset="-78"/>
                  </a:rPr>
                  <a:t>576</a:t>
                </a:r>
                <a:endParaRPr lang="en-US" sz="3200" dirty="0">
                  <a:solidFill>
                    <a:srgbClr val="0000FF"/>
                  </a:solidFill>
                  <a:latin typeface="Times New Roman" pitchFamily="18" charset="0"/>
                  <a:cs typeface="AL-Hor" pitchFamily="2" charset="-78"/>
                </a:endParaRPr>
              </a:p>
            </p:txBody>
          </p:sp>
          <p:sp>
            <p:nvSpPr>
              <p:cNvPr id="479238" name="Text Box 6"/>
              <p:cNvSpPr txBox="1">
                <a:spLocks noChangeArrowheads="1"/>
              </p:cNvSpPr>
              <p:nvPr/>
            </p:nvSpPr>
            <p:spPr bwMode="auto">
              <a:xfrm>
                <a:off x="7164388" y="1125538"/>
                <a:ext cx="431800" cy="5794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rtl="0"/>
                <a:r>
                  <a:rPr lang="ar-SA" sz="3200">
                    <a:solidFill>
                      <a:srgbClr val="0000FF"/>
                    </a:solidFill>
                    <a:latin typeface="Times New Roman" pitchFamily="18" charset="0"/>
                    <a:cs typeface="AL-Hor" pitchFamily="2" charset="-78"/>
                  </a:rPr>
                  <a:t>4</a:t>
                </a:r>
                <a:endParaRPr lang="en-US" sz="3200">
                  <a:solidFill>
                    <a:srgbClr val="0000FF"/>
                  </a:solidFill>
                  <a:latin typeface="Times New Roman" pitchFamily="18" charset="0"/>
                  <a:cs typeface="AL-Hor" pitchFamily="2" charset="-78"/>
                </a:endParaRPr>
              </a:p>
            </p:txBody>
          </p:sp>
          <p:sp>
            <p:nvSpPr>
              <p:cNvPr id="479239" name="Line 7"/>
              <p:cNvSpPr>
                <a:spLocks noChangeShapeType="1"/>
              </p:cNvSpPr>
              <p:nvPr/>
            </p:nvSpPr>
            <p:spPr bwMode="auto">
              <a:xfrm flipH="1">
                <a:off x="7148513" y="1200150"/>
                <a:ext cx="447675" cy="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ar-EG"/>
              </a:p>
            </p:txBody>
          </p:sp>
          <p:sp>
            <p:nvSpPr>
              <p:cNvPr id="479240" name="Text Box 8"/>
              <p:cNvSpPr txBox="1">
                <a:spLocks noChangeArrowheads="1"/>
              </p:cNvSpPr>
              <p:nvPr/>
            </p:nvSpPr>
            <p:spPr bwMode="auto">
              <a:xfrm>
                <a:off x="5219700" y="909638"/>
                <a:ext cx="1943100" cy="5794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ar-SA" dirty="0">
                    <a:solidFill>
                      <a:srgbClr val="008000"/>
                    </a:solidFill>
                    <a:latin typeface="Times New Roman" pitchFamily="18" charset="0"/>
                    <a:cs typeface="Monotype Koufi" pitchFamily="2" charset="-78"/>
                  </a:rPr>
                  <a:t>=  </a:t>
                </a:r>
                <a:r>
                  <a:rPr lang="ar-SA" sz="3200" dirty="0">
                    <a:solidFill>
                      <a:srgbClr val="FF3300"/>
                    </a:solidFill>
                    <a:latin typeface="Times New Roman" pitchFamily="18" charset="0"/>
                    <a:cs typeface="AL-Hor" pitchFamily="2" charset="-78"/>
                  </a:rPr>
                  <a:t>144</a:t>
                </a:r>
                <a:r>
                  <a:rPr lang="ar-SA" sz="3200" dirty="0">
                    <a:solidFill>
                      <a:srgbClr val="0000FF"/>
                    </a:solidFill>
                    <a:latin typeface="Times New Roman" pitchFamily="18" charset="0"/>
                    <a:cs typeface="AL-Hor" pitchFamily="2" charset="-78"/>
                  </a:rPr>
                  <a:t> </a:t>
                </a:r>
                <a:r>
                  <a:rPr lang="ar-SA" dirty="0">
                    <a:solidFill>
                      <a:srgbClr val="0000FF"/>
                    </a:solidFill>
                    <a:latin typeface="Times New Roman" pitchFamily="18" charset="0"/>
                    <a:cs typeface="Monotype Koufi" pitchFamily="2" charset="-78"/>
                  </a:rPr>
                  <a:t>سم</a:t>
                </a:r>
                <a:r>
                  <a:rPr lang="ar-SA" sz="3200" dirty="0">
                    <a:solidFill>
                      <a:srgbClr val="0000FF"/>
                    </a:solidFill>
                    <a:latin typeface="Times New Roman" pitchFamily="18" charset="0"/>
                    <a:cs typeface="AL-Hor" pitchFamily="2" charset="-78"/>
                  </a:rPr>
                  <a:t> </a:t>
                </a:r>
                <a:endParaRPr lang="en-US" sz="3200" dirty="0">
                  <a:solidFill>
                    <a:srgbClr val="0000FF"/>
                  </a:solidFill>
                  <a:latin typeface="Times New Roman" pitchFamily="18" charset="0"/>
                  <a:cs typeface="AL-Hor" pitchFamily="2" charset="-78"/>
                </a:endParaRPr>
              </a:p>
            </p:txBody>
          </p:sp>
          <p:sp>
            <p:nvSpPr>
              <p:cNvPr id="479241" name="Text Box 9"/>
              <p:cNvSpPr txBox="1">
                <a:spLocks noChangeArrowheads="1"/>
              </p:cNvSpPr>
              <p:nvPr/>
            </p:nvSpPr>
            <p:spPr bwMode="auto">
              <a:xfrm>
                <a:off x="2627313" y="768350"/>
                <a:ext cx="792162" cy="5794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rtl="0"/>
                <a:r>
                  <a:rPr lang="ar-SA" sz="3200">
                    <a:solidFill>
                      <a:srgbClr val="0000FF"/>
                    </a:solidFill>
                    <a:latin typeface="Times New Roman" pitchFamily="18" charset="0"/>
                    <a:cs typeface="AL-Hor" pitchFamily="2" charset="-78"/>
                  </a:rPr>
                  <a:t>440</a:t>
                </a:r>
                <a:endParaRPr lang="en-US" sz="3200">
                  <a:solidFill>
                    <a:srgbClr val="0000FF"/>
                  </a:solidFill>
                  <a:latin typeface="Times New Roman" pitchFamily="18" charset="0"/>
                  <a:cs typeface="AL-Hor" pitchFamily="2" charset="-78"/>
                </a:endParaRPr>
              </a:p>
            </p:txBody>
          </p:sp>
          <p:sp>
            <p:nvSpPr>
              <p:cNvPr id="479242" name="Text Box 10"/>
              <p:cNvSpPr txBox="1">
                <a:spLocks noChangeArrowheads="1"/>
              </p:cNvSpPr>
              <p:nvPr/>
            </p:nvSpPr>
            <p:spPr bwMode="auto">
              <a:xfrm>
                <a:off x="2771775" y="1125538"/>
                <a:ext cx="431800" cy="5794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rtl="0"/>
                <a:r>
                  <a:rPr lang="ar-SA" sz="3200">
                    <a:solidFill>
                      <a:srgbClr val="0000FF"/>
                    </a:solidFill>
                    <a:latin typeface="Times New Roman" pitchFamily="18" charset="0"/>
                    <a:cs typeface="AL-Hor" pitchFamily="2" charset="-78"/>
                  </a:rPr>
                  <a:t>5</a:t>
                </a:r>
                <a:endParaRPr lang="en-US" sz="3200">
                  <a:solidFill>
                    <a:srgbClr val="0000FF"/>
                  </a:solidFill>
                  <a:latin typeface="Times New Roman" pitchFamily="18" charset="0"/>
                  <a:cs typeface="AL-Hor" pitchFamily="2" charset="-78"/>
                </a:endParaRPr>
              </a:p>
            </p:txBody>
          </p:sp>
          <p:sp>
            <p:nvSpPr>
              <p:cNvPr id="479243" name="Line 11"/>
              <p:cNvSpPr>
                <a:spLocks noChangeShapeType="1"/>
              </p:cNvSpPr>
              <p:nvPr/>
            </p:nvSpPr>
            <p:spPr bwMode="auto">
              <a:xfrm flipH="1">
                <a:off x="2755900" y="1200150"/>
                <a:ext cx="447675" cy="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ar-EG"/>
              </a:p>
            </p:txBody>
          </p:sp>
          <p:sp>
            <p:nvSpPr>
              <p:cNvPr id="479244" name="Text Box 12"/>
              <p:cNvSpPr txBox="1">
                <a:spLocks noChangeArrowheads="1"/>
              </p:cNvSpPr>
              <p:nvPr/>
            </p:nvSpPr>
            <p:spPr bwMode="auto">
              <a:xfrm>
                <a:off x="827088" y="909638"/>
                <a:ext cx="1943100" cy="5794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ar-SA" dirty="0">
                    <a:solidFill>
                      <a:srgbClr val="008000"/>
                    </a:solidFill>
                    <a:latin typeface="Times New Roman" pitchFamily="18" charset="0"/>
                    <a:cs typeface="Monotype Koufi" pitchFamily="2" charset="-78"/>
                  </a:rPr>
                  <a:t>=  </a:t>
                </a:r>
                <a:r>
                  <a:rPr lang="ar-SA" sz="3200" dirty="0">
                    <a:solidFill>
                      <a:srgbClr val="FF3300"/>
                    </a:solidFill>
                    <a:latin typeface="Times New Roman" pitchFamily="18" charset="0"/>
                    <a:cs typeface="AL-Hor" pitchFamily="2" charset="-78"/>
                  </a:rPr>
                  <a:t>88</a:t>
                </a:r>
                <a:r>
                  <a:rPr lang="ar-SA" sz="3200" dirty="0">
                    <a:solidFill>
                      <a:srgbClr val="0000FF"/>
                    </a:solidFill>
                    <a:latin typeface="Times New Roman" pitchFamily="18" charset="0"/>
                    <a:cs typeface="AL-Hor" pitchFamily="2" charset="-78"/>
                  </a:rPr>
                  <a:t> </a:t>
                </a:r>
                <a:r>
                  <a:rPr lang="ar-SA" dirty="0">
                    <a:solidFill>
                      <a:srgbClr val="0000FF"/>
                    </a:solidFill>
                    <a:latin typeface="Times New Roman" pitchFamily="18" charset="0"/>
                    <a:cs typeface="Monotype Koufi" pitchFamily="2" charset="-78"/>
                  </a:rPr>
                  <a:t>درجة</a:t>
                </a:r>
                <a:r>
                  <a:rPr lang="ar-SA" sz="3200" dirty="0">
                    <a:solidFill>
                      <a:srgbClr val="0000FF"/>
                    </a:solidFill>
                    <a:latin typeface="Times New Roman" pitchFamily="18" charset="0"/>
                    <a:cs typeface="AL-Hor" pitchFamily="2" charset="-78"/>
                  </a:rPr>
                  <a:t> </a:t>
                </a:r>
                <a:endParaRPr lang="en-US" sz="3200" dirty="0">
                  <a:solidFill>
                    <a:srgbClr val="0000FF"/>
                  </a:solidFill>
                  <a:latin typeface="Times New Roman" pitchFamily="18" charset="0"/>
                  <a:cs typeface="AL-Hor" pitchFamily="2" charset="-78"/>
                </a:endParaRPr>
              </a:p>
            </p:txBody>
          </p:sp>
        </p:grpSp>
      </p:grpSp>
      <p:sp>
        <p:nvSpPr>
          <p:cNvPr id="13" name="Rectangle 27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7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  <p:sp>
        <p:nvSpPr>
          <p:cNvPr id="4" name="AutoShape 4">
            <a:hlinkClick r:id="rId3" action="ppaction://hlinksldjump"/>
          </p:cNvPr>
          <p:cNvSpPr>
            <a:spLocks noChangeArrowheads="1"/>
          </p:cNvSpPr>
          <p:nvPr/>
        </p:nvSpPr>
        <p:spPr bwMode="auto">
          <a:xfrm flipV="1">
            <a:off x="2071670" y="357166"/>
            <a:ext cx="4891092" cy="542925"/>
          </a:xfrm>
          <a:prstGeom prst="flowChartAlternateProcess">
            <a:avLst/>
          </a:prstGeom>
          <a:solidFill>
            <a:srgbClr val="DDC08B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10800000" wrap="none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SA" sz="4400" b="1" dirty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LW Cool Khaybar. " pitchFamily="2" charset="0"/>
                <a:cs typeface="AL-Hor" pitchFamily="2" charset="-78"/>
              </a:rPr>
              <a:t>2 ـ 5  الوسيط  و المنوال و المدى</a:t>
            </a:r>
            <a:endParaRPr lang="en-US" sz="44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LW Cool Khaybar. " pitchFamily="2" charset="0"/>
              <a:cs typeface="AL-Hor" pitchFamily="2" charset="-78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428728" y="2643182"/>
            <a:ext cx="6416431" cy="1500198"/>
            <a:chOff x="1428728" y="2643182"/>
            <a:chExt cx="6416431" cy="1500198"/>
          </a:xfrm>
        </p:grpSpPr>
        <p:pic>
          <p:nvPicPr>
            <p:cNvPr id="5" name="Picture 2" descr="كتاب رياضيات سادس ف1 مطور_Page_057"/>
            <p:cNvPicPr>
              <a:picLocks noChangeAspect="1" noChangeArrowheads="1"/>
            </p:cNvPicPr>
            <p:nvPr/>
          </p:nvPicPr>
          <p:blipFill>
            <a:blip r:embed="rId4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1428728" y="2643182"/>
              <a:ext cx="6416431" cy="92869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643174" y="3671897"/>
              <a:ext cx="3695700" cy="47148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14" name="Group 13"/>
          <p:cNvGrpSpPr/>
          <p:nvPr/>
        </p:nvGrpSpPr>
        <p:grpSpPr>
          <a:xfrm>
            <a:off x="1500166" y="4386277"/>
            <a:ext cx="6215106" cy="1543053"/>
            <a:chOff x="1500166" y="4386277"/>
            <a:chExt cx="6215106" cy="1543053"/>
          </a:xfrm>
        </p:grpSpPr>
        <p:pic>
          <p:nvPicPr>
            <p:cNvPr id="6" name="Picture 2" descr="كتاب رياضيات سادس ف1 مطور_Page_057"/>
            <p:cNvPicPr>
              <a:picLocks noChangeAspect="1" noChangeArrowheads="1"/>
            </p:cNvPicPr>
            <p:nvPr/>
          </p:nvPicPr>
          <p:blipFill>
            <a:blip r:embed="rId6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1500166" y="4386277"/>
              <a:ext cx="6215106" cy="88787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7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714612" y="5386409"/>
              <a:ext cx="3695700" cy="54292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12" name="Group 11"/>
          <p:cNvGrpSpPr/>
          <p:nvPr/>
        </p:nvGrpSpPr>
        <p:grpSpPr>
          <a:xfrm>
            <a:off x="1643042" y="1071545"/>
            <a:ext cx="5715040" cy="1357323"/>
            <a:chOff x="1643042" y="1071545"/>
            <a:chExt cx="5715040" cy="1357323"/>
          </a:xfrm>
        </p:grpSpPr>
        <p:pic>
          <p:nvPicPr>
            <p:cNvPr id="10" name="Picture 2" descr="كتاب رياضيات سادس ف1 مطور_Page_057"/>
            <p:cNvPicPr>
              <a:picLocks noChangeAspect="1" noChangeArrowheads="1"/>
            </p:cNvPicPr>
            <p:nvPr/>
          </p:nvPicPr>
          <p:blipFill>
            <a:blip r:embed="rId8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1643042" y="1071545"/>
              <a:ext cx="5715040" cy="87313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9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3509963" y="2076443"/>
              <a:ext cx="2124075" cy="35242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714480" y="571480"/>
            <a:ext cx="6000792" cy="1928826"/>
            <a:chOff x="2357422" y="857232"/>
            <a:chExt cx="5357850" cy="1928826"/>
          </a:xfrm>
        </p:grpSpPr>
        <p:pic>
          <p:nvPicPr>
            <p:cNvPr id="522242" name="Picture 2" descr="كتاب رياضيات سادس ف1 مطور_Page_058"/>
            <p:cNvPicPr>
              <a:picLocks noChangeAspect="1" noChangeArrowheads="1"/>
            </p:cNvPicPr>
            <p:nvPr/>
          </p:nvPicPr>
          <p:blipFill>
            <a:blip r:embed="rId2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2357422" y="857232"/>
              <a:ext cx="5357850" cy="192882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" name="Picture 4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4500562" y="2330302"/>
              <a:ext cx="285752" cy="4224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4" name="Rectangle 27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email">
            <a:lum bright="-12000" contrast="24000"/>
          </a:blip>
          <a:srcRect/>
          <a:stretch>
            <a:fillRect/>
          </a:stretch>
        </p:blipFill>
        <p:spPr bwMode="auto">
          <a:xfrm>
            <a:off x="2400317" y="2905140"/>
            <a:ext cx="4600575" cy="2667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7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email">
            <a:lum bright="-12000" contrast="24000"/>
          </a:blip>
          <a:srcRect/>
          <a:stretch>
            <a:fillRect/>
          </a:stretch>
        </p:blipFill>
        <p:spPr bwMode="auto">
          <a:xfrm>
            <a:off x="4429124" y="714356"/>
            <a:ext cx="4562475" cy="24860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email">
            <a:lum bright="-12000" contrast="24000"/>
          </a:blip>
          <a:srcRect/>
          <a:stretch>
            <a:fillRect/>
          </a:stretch>
        </p:blipFill>
        <p:spPr bwMode="auto">
          <a:xfrm>
            <a:off x="142844" y="357166"/>
            <a:ext cx="4071966" cy="35607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email">
            <a:lum bright="-12000" contrast="24000"/>
          </a:blip>
          <a:srcRect/>
          <a:stretch>
            <a:fillRect/>
          </a:stretch>
        </p:blipFill>
        <p:spPr bwMode="auto">
          <a:xfrm>
            <a:off x="2786050" y="4214818"/>
            <a:ext cx="4171950" cy="18383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785786" y="357166"/>
            <a:ext cx="7286676" cy="2239681"/>
            <a:chOff x="785786" y="642918"/>
            <a:chExt cx="7286676" cy="2239681"/>
          </a:xfrm>
        </p:grpSpPr>
        <p:pic>
          <p:nvPicPr>
            <p:cNvPr id="523306" name="Picture 42" descr="كتاب رياضيات سادس ف1 مطور059"/>
            <p:cNvPicPr>
              <a:picLocks noChangeAspect="1" noChangeArrowheads="1"/>
            </p:cNvPicPr>
            <p:nvPr/>
          </p:nvPicPr>
          <p:blipFill>
            <a:blip r:embed="rId2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820743" y="642918"/>
              <a:ext cx="7251719" cy="221457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grpSp>
          <p:nvGrpSpPr>
            <p:cNvPr id="38" name="Group 37"/>
            <p:cNvGrpSpPr/>
            <p:nvPr/>
          </p:nvGrpSpPr>
          <p:grpSpPr>
            <a:xfrm>
              <a:off x="785786" y="1785926"/>
              <a:ext cx="6696075" cy="1096673"/>
              <a:chOff x="107950" y="1930392"/>
              <a:chExt cx="6696075" cy="1096673"/>
            </a:xfrm>
            <a:noFill/>
          </p:grpSpPr>
          <p:sp>
            <p:nvSpPr>
              <p:cNvPr id="523308" name="Text Box 44"/>
              <p:cNvSpPr txBox="1">
                <a:spLocks noChangeArrowheads="1"/>
              </p:cNvSpPr>
              <p:nvPr/>
            </p:nvSpPr>
            <p:spPr bwMode="auto">
              <a:xfrm>
                <a:off x="5688013" y="2540297"/>
                <a:ext cx="1079500" cy="46166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rtl="0"/>
                <a:r>
                  <a:rPr lang="ar-SA" sz="2400" b="1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الوسيط</a:t>
                </a:r>
                <a:endParaRPr lang="en-US" sz="24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23309" name="Text Box 45"/>
              <p:cNvSpPr txBox="1">
                <a:spLocks noChangeArrowheads="1"/>
              </p:cNvSpPr>
              <p:nvPr/>
            </p:nvSpPr>
            <p:spPr bwMode="auto">
              <a:xfrm>
                <a:off x="4103688" y="2540297"/>
                <a:ext cx="1079500" cy="46166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rtl="0"/>
                <a:r>
                  <a:rPr lang="ar-SA" sz="2400" b="1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المنوال</a:t>
                </a:r>
                <a:endParaRPr lang="en-US" sz="24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23310" name="Text Box 46"/>
              <p:cNvSpPr txBox="1">
                <a:spLocks noChangeArrowheads="1"/>
              </p:cNvSpPr>
              <p:nvPr/>
            </p:nvSpPr>
            <p:spPr bwMode="auto">
              <a:xfrm>
                <a:off x="5183188" y="2565400"/>
                <a:ext cx="576262" cy="46166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rtl="0"/>
                <a:r>
                  <a:rPr lang="ar-SA" sz="2400" b="1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25</a:t>
                </a:r>
                <a:endParaRPr lang="en-US" sz="24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23311" name="Text Box 47"/>
              <p:cNvSpPr txBox="1">
                <a:spLocks noChangeArrowheads="1"/>
              </p:cNvSpPr>
              <p:nvPr/>
            </p:nvSpPr>
            <p:spPr bwMode="auto">
              <a:xfrm>
                <a:off x="3022600" y="2565400"/>
                <a:ext cx="1296988" cy="46166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l" rtl="0"/>
                <a:r>
                  <a:rPr lang="ar-SA" sz="2400" b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24 و 26</a:t>
                </a:r>
                <a:endParaRPr lang="en-US" sz="24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23312" name="Text Box 48"/>
              <p:cNvSpPr txBox="1">
                <a:spLocks noChangeArrowheads="1"/>
              </p:cNvSpPr>
              <p:nvPr/>
            </p:nvSpPr>
            <p:spPr bwMode="auto">
              <a:xfrm>
                <a:off x="107950" y="2565400"/>
                <a:ext cx="2124075" cy="46166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l" rtl="0"/>
                <a:r>
                  <a:rPr lang="ar-SA" sz="2400" b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27 - 23 = 4</a:t>
                </a:r>
                <a:endParaRPr lang="en-US" sz="24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23313" name="Text Box 49"/>
              <p:cNvSpPr txBox="1">
                <a:spLocks noChangeArrowheads="1"/>
              </p:cNvSpPr>
              <p:nvPr/>
            </p:nvSpPr>
            <p:spPr bwMode="auto">
              <a:xfrm>
                <a:off x="2014538" y="2540297"/>
                <a:ext cx="1008062" cy="46166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rtl="0"/>
                <a:r>
                  <a:rPr lang="ar-SA" sz="2400" b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المدى</a:t>
                </a:r>
                <a:endParaRPr lang="en-US" sz="24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23314" name="Text Box 50"/>
              <p:cNvSpPr txBox="1">
                <a:spLocks noChangeArrowheads="1"/>
              </p:cNvSpPr>
              <p:nvPr/>
            </p:nvSpPr>
            <p:spPr bwMode="auto">
              <a:xfrm>
                <a:off x="5724525" y="1985963"/>
                <a:ext cx="1079500" cy="46166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rtl="0"/>
                <a:r>
                  <a:rPr lang="ar-SA" sz="2400" b="1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الوسيط</a:t>
                </a:r>
                <a:endParaRPr lang="en-US" sz="24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23315" name="Text Box 51"/>
              <p:cNvSpPr txBox="1">
                <a:spLocks noChangeArrowheads="1"/>
              </p:cNvSpPr>
              <p:nvPr/>
            </p:nvSpPr>
            <p:spPr bwMode="auto">
              <a:xfrm>
                <a:off x="4140200" y="1930392"/>
                <a:ext cx="1079500" cy="46166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rtl="0"/>
                <a:r>
                  <a:rPr lang="ar-SA" sz="2400" b="1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المنوال</a:t>
                </a:r>
                <a:endParaRPr lang="en-US" sz="24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23316" name="Text Box 52"/>
              <p:cNvSpPr txBox="1">
                <a:spLocks noChangeArrowheads="1"/>
              </p:cNvSpPr>
              <p:nvPr/>
            </p:nvSpPr>
            <p:spPr bwMode="auto">
              <a:xfrm>
                <a:off x="2052638" y="1930392"/>
                <a:ext cx="1006475" cy="46166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rtl="0"/>
                <a:r>
                  <a:rPr lang="ar-SA" sz="2400" b="1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المدى</a:t>
                </a:r>
                <a:endParaRPr lang="en-US" sz="24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23317" name="Text Box 53"/>
              <p:cNvSpPr txBox="1">
                <a:spLocks noChangeArrowheads="1"/>
              </p:cNvSpPr>
              <p:nvPr/>
            </p:nvSpPr>
            <p:spPr bwMode="auto">
              <a:xfrm>
                <a:off x="5108610" y="1968793"/>
                <a:ext cx="576263" cy="46166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rtl="0"/>
                <a:r>
                  <a:rPr lang="ar-SA" sz="2400" b="1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23</a:t>
                </a:r>
                <a:endParaRPr lang="en-US" sz="24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23318" name="Text Box 54"/>
              <p:cNvSpPr txBox="1">
                <a:spLocks noChangeArrowheads="1"/>
              </p:cNvSpPr>
              <p:nvPr/>
            </p:nvSpPr>
            <p:spPr bwMode="auto">
              <a:xfrm>
                <a:off x="2965470" y="1968793"/>
                <a:ext cx="1103292" cy="46166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rtl="0"/>
                <a:r>
                  <a:rPr lang="ar-SA" sz="2400" b="1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لا يوجد</a:t>
                </a:r>
                <a:endParaRPr lang="en-US" sz="24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23319" name="Text Box 55"/>
              <p:cNvSpPr txBox="1">
                <a:spLocks noChangeArrowheads="1"/>
              </p:cNvSpPr>
              <p:nvPr/>
            </p:nvSpPr>
            <p:spPr bwMode="auto">
              <a:xfrm>
                <a:off x="107950" y="2001830"/>
                <a:ext cx="2124075" cy="46166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l" rtl="0"/>
                <a:r>
                  <a:rPr lang="ar-SA" sz="2400" b="1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44 - 15 = 29</a:t>
                </a:r>
                <a:endParaRPr lang="en-US" sz="24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43" name="Group 42"/>
          <p:cNvGrpSpPr/>
          <p:nvPr/>
        </p:nvGrpSpPr>
        <p:grpSpPr>
          <a:xfrm>
            <a:off x="754064" y="2714620"/>
            <a:ext cx="8389936" cy="3757696"/>
            <a:chOff x="754064" y="2714620"/>
            <a:chExt cx="8389936" cy="3757696"/>
          </a:xfrm>
        </p:grpSpPr>
        <p:pic>
          <p:nvPicPr>
            <p:cNvPr id="41" name="Picture 42" descr="كتاب رياضيات سادس ف1 مطور059"/>
            <p:cNvPicPr>
              <a:picLocks noChangeAspect="1" noChangeArrowheads="1"/>
            </p:cNvPicPr>
            <p:nvPr/>
          </p:nvPicPr>
          <p:blipFill>
            <a:blip r:embed="rId3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928662" y="2714620"/>
              <a:ext cx="7394595" cy="307183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grpSp>
          <p:nvGrpSpPr>
            <p:cNvPr id="40" name="Group 39"/>
            <p:cNvGrpSpPr/>
            <p:nvPr/>
          </p:nvGrpSpPr>
          <p:grpSpPr>
            <a:xfrm>
              <a:off x="754064" y="4897459"/>
              <a:ext cx="4746630" cy="1574857"/>
              <a:chOff x="34925" y="5141913"/>
              <a:chExt cx="4746630" cy="1574857"/>
            </a:xfrm>
            <a:noFill/>
          </p:grpSpPr>
          <p:sp>
            <p:nvSpPr>
              <p:cNvPr id="523325" name="Text Box 61"/>
              <p:cNvSpPr txBox="1">
                <a:spLocks noChangeArrowheads="1"/>
              </p:cNvSpPr>
              <p:nvPr/>
            </p:nvSpPr>
            <p:spPr bwMode="auto">
              <a:xfrm>
                <a:off x="2266950" y="5192713"/>
                <a:ext cx="1800225" cy="39687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rtl="0"/>
                <a:r>
                  <a:rPr lang="ar-SA" sz="2000" b="1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المتوسط الحسابي</a:t>
                </a:r>
                <a:endParaRPr lang="en-US" sz="20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23326" name="Text Box 62"/>
              <p:cNvSpPr txBox="1">
                <a:spLocks noChangeArrowheads="1"/>
              </p:cNvSpPr>
              <p:nvPr/>
            </p:nvSpPr>
            <p:spPr bwMode="auto">
              <a:xfrm>
                <a:off x="3060700" y="5589588"/>
                <a:ext cx="1006475" cy="39687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rtl="0"/>
                <a:r>
                  <a:rPr lang="ar-SA" sz="2000" b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الوسيط</a:t>
                </a:r>
                <a:endParaRPr lang="en-US" sz="20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23327" name="Text Box 63"/>
              <p:cNvSpPr txBox="1">
                <a:spLocks noChangeArrowheads="1"/>
              </p:cNvSpPr>
              <p:nvPr/>
            </p:nvSpPr>
            <p:spPr bwMode="auto">
              <a:xfrm>
                <a:off x="3060700" y="5949950"/>
                <a:ext cx="1006475" cy="39687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rtl="0"/>
                <a:r>
                  <a:rPr lang="ar-SA" sz="2000" b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المنوال</a:t>
                </a:r>
                <a:endParaRPr lang="en-US" sz="20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23328" name="Text Box 64"/>
              <p:cNvSpPr txBox="1">
                <a:spLocks noChangeArrowheads="1"/>
              </p:cNvSpPr>
              <p:nvPr/>
            </p:nvSpPr>
            <p:spPr bwMode="auto">
              <a:xfrm>
                <a:off x="3776668" y="6273800"/>
                <a:ext cx="1004887" cy="39687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rtl="0"/>
                <a:r>
                  <a:rPr lang="ar-SA" sz="2000" b="1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المدى</a:t>
                </a:r>
                <a:endParaRPr lang="en-US" sz="20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23334" name="Text Box 70"/>
              <p:cNvSpPr txBox="1">
                <a:spLocks noChangeArrowheads="1"/>
              </p:cNvSpPr>
              <p:nvPr/>
            </p:nvSpPr>
            <p:spPr bwMode="auto">
              <a:xfrm>
                <a:off x="2193925" y="5516563"/>
                <a:ext cx="1009650" cy="40011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rtl="0"/>
                <a:r>
                  <a:rPr lang="ar-SA" sz="2000" b="1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2500</a:t>
                </a:r>
                <a:endParaRPr lang="en-US" sz="20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23338" name="Text Box 74"/>
              <p:cNvSpPr txBox="1">
                <a:spLocks noChangeArrowheads="1"/>
              </p:cNvSpPr>
              <p:nvPr/>
            </p:nvSpPr>
            <p:spPr bwMode="auto">
              <a:xfrm>
                <a:off x="2268538" y="5949950"/>
                <a:ext cx="863600" cy="39687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rtl="0"/>
                <a:r>
                  <a:rPr lang="ar-SA" sz="2000" b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لا يوجد</a:t>
                </a:r>
                <a:endParaRPr lang="en-US" sz="20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23339" name="Text Box 75"/>
              <p:cNvSpPr txBox="1">
                <a:spLocks noChangeArrowheads="1"/>
              </p:cNvSpPr>
              <p:nvPr/>
            </p:nvSpPr>
            <p:spPr bwMode="auto">
              <a:xfrm>
                <a:off x="1470029" y="6316660"/>
                <a:ext cx="3097212" cy="40011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l" rtl="0"/>
                <a:r>
                  <a:rPr lang="ar-SA" sz="2000" b="1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5000 - 1800 = 3200</a:t>
                </a:r>
                <a:endParaRPr lang="en-US" sz="20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23340" name="Text Box 76"/>
              <p:cNvSpPr txBox="1">
                <a:spLocks noChangeArrowheads="1"/>
              </p:cNvSpPr>
              <p:nvPr/>
            </p:nvSpPr>
            <p:spPr bwMode="auto">
              <a:xfrm>
                <a:off x="1476375" y="5141913"/>
                <a:ext cx="863600" cy="40011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rtl="0"/>
                <a:r>
                  <a:rPr lang="ar-SA" sz="2000" b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9300</a:t>
                </a:r>
                <a:endParaRPr lang="en-US" sz="20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23341" name="Text Box 77"/>
              <p:cNvSpPr txBox="1">
                <a:spLocks noChangeArrowheads="1"/>
              </p:cNvSpPr>
              <p:nvPr/>
            </p:nvSpPr>
            <p:spPr bwMode="auto">
              <a:xfrm>
                <a:off x="1619250" y="5441950"/>
                <a:ext cx="431800" cy="40011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rtl="0"/>
                <a:r>
                  <a:rPr lang="ar-SA" sz="2000" b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3</a:t>
                </a:r>
                <a:endParaRPr lang="en-US" sz="20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23342" name="Line 78"/>
              <p:cNvSpPr>
                <a:spLocks noChangeShapeType="1"/>
              </p:cNvSpPr>
              <p:nvPr/>
            </p:nvSpPr>
            <p:spPr bwMode="auto">
              <a:xfrm flipH="1">
                <a:off x="1619250" y="5516563"/>
                <a:ext cx="590550" cy="3175"/>
              </a:xfrm>
              <a:prstGeom prst="line">
                <a:avLst/>
              </a:prstGeom>
              <a:grp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ar-EG" sz="20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23343" name="Text Box 79"/>
              <p:cNvSpPr txBox="1">
                <a:spLocks noChangeArrowheads="1"/>
              </p:cNvSpPr>
              <p:nvPr/>
            </p:nvSpPr>
            <p:spPr bwMode="auto">
              <a:xfrm>
                <a:off x="34925" y="5157788"/>
                <a:ext cx="1584325" cy="40011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000" b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=  3100 ريال </a:t>
                </a:r>
                <a:endParaRPr lang="en-US" sz="20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39" name="Group 38"/>
            <p:cNvGrpSpPr/>
            <p:nvPr/>
          </p:nvGrpSpPr>
          <p:grpSpPr>
            <a:xfrm>
              <a:off x="4786314" y="4037032"/>
              <a:ext cx="4357686" cy="1995487"/>
              <a:chOff x="4535489" y="4278313"/>
              <a:chExt cx="4357686" cy="1995487"/>
            </a:xfrm>
            <a:noFill/>
          </p:grpSpPr>
          <p:sp>
            <p:nvSpPr>
              <p:cNvPr id="523320" name="Text Box 56"/>
              <p:cNvSpPr txBox="1">
                <a:spLocks noChangeArrowheads="1"/>
              </p:cNvSpPr>
              <p:nvPr/>
            </p:nvSpPr>
            <p:spPr bwMode="auto">
              <a:xfrm>
                <a:off x="7885113" y="4903788"/>
                <a:ext cx="1008062" cy="39687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rtl="0"/>
                <a:r>
                  <a:rPr lang="ar-SA" sz="2000" b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الوسيط</a:t>
                </a:r>
                <a:endParaRPr lang="en-US" sz="20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23321" name="Text Box 57"/>
              <p:cNvSpPr txBox="1">
                <a:spLocks noChangeArrowheads="1"/>
              </p:cNvSpPr>
              <p:nvPr/>
            </p:nvSpPr>
            <p:spPr bwMode="auto">
              <a:xfrm>
                <a:off x="7885113" y="5373688"/>
                <a:ext cx="1006475" cy="39687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rtl="0"/>
                <a:r>
                  <a:rPr lang="ar-SA" sz="2000" b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المنوال</a:t>
                </a:r>
                <a:endParaRPr lang="en-US" sz="20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23322" name="Text Box 58"/>
              <p:cNvSpPr txBox="1">
                <a:spLocks noChangeArrowheads="1"/>
              </p:cNvSpPr>
              <p:nvPr/>
            </p:nvSpPr>
            <p:spPr bwMode="auto">
              <a:xfrm>
                <a:off x="7886700" y="5876925"/>
                <a:ext cx="1006475" cy="39687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rtl="0"/>
                <a:r>
                  <a:rPr lang="ar-SA" sz="2000" b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المدى</a:t>
                </a:r>
                <a:endParaRPr lang="en-US" sz="20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23324" name="Text Box 60"/>
              <p:cNvSpPr txBox="1">
                <a:spLocks noChangeArrowheads="1"/>
              </p:cNvSpPr>
              <p:nvPr/>
            </p:nvSpPr>
            <p:spPr bwMode="auto">
              <a:xfrm>
                <a:off x="7092950" y="4471988"/>
                <a:ext cx="1800225" cy="39687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rtl="0"/>
                <a:r>
                  <a:rPr lang="ar-SA" sz="2000" b="1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المتوسط الحسابي</a:t>
                </a:r>
                <a:endParaRPr lang="en-US" sz="20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23330" name="Text Box 66"/>
              <p:cNvSpPr txBox="1">
                <a:spLocks noChangeArrowheads="1"/>
              </p:cNvSpPr>
              <p:nvPr/>
            </p:nvSpPr>
            <p:spPr bwMode="auto">
              <a:xfrm>
                <a:off x="7308850" y="4797425"/>
                <a:ext cx="576263" cy="40011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rtl="0"/>
                <a:r>
                  <a:rPr lang="ar-SA" sz="2000" b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44</a:t>
                </a:r>
                <a:endParaRPr lang="en-US" sz="20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23331" name="Text Box 67"/>
              <p:cNvSpPr txBox="1">
                <a:spLocks noChangeArrowheads="1"/>
              </p:cNvSpPr>
              <p:nvPr/>
            </p:nvSpPr>
            <p:spPr bwMode="auto">
              <a:xfrm>
                <a:off x="7308850" y="5300663"/>
                <a:ext cx="576263" cy="40011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rtl="0"/>
                <a:r>
                  <a:rPr lang="ar-SA" sz="2000" b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44</a:t>
                </a:r>
                <a:endParaRPr lang="en-US" sz="20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23337" name="Text Box 73"/>
              <p:cNvSpPr txBox="1">
                <a:spLocks noChangeArrowheads="1"/>
              </p:cNvSpPr>
              <p:nvPr/>
            </p:nvSpPr>
            <p:spPr bwMode="auto">
              <a:xfrm>
                <a:off x="5867400" y="5805488"/>
                <a:ext cx="1981200" cy="40011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r" rtl="0"/>
                <a:r>
                  <a:rPr lang="ar-SA" sz="2000" b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55 - 40 = 15</a:t>
                </a:r>
                <a:endParaRPr lang="en-US" sz="20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23347" name="Text Box 83"/>
              <p:cNvSpPr txBox="1">
                <a:spLocks noChangeArrowheads="1"/>
              </p:cNvSpPr>
              <p:nvPr/>
            </p:nvSpPr>
            <p:spPr bwMode="auto">
              <a:xfrm>
                <a:off x="6300788" y="4278313"/>
                <a:ext cx="863600" cy="40011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rtl="0"/>
                <a:r>
                  <a:rPr lang="ar-SA" sz="2000" b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644</a:t>
                </a:r>
                <a:endParaRPr lang="en-US" sz="20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23348" name="Text Box 84"/>
              <p:cNvSpPr txBox="1">
                <a:spLocks noChangeArrowheads="1"/>
              </p:cNvSpPr>
              <p:nvPr/>
            </p:nvSpPr>
            <p:spPr bwMode="auto">
              <a:xfrm>
                <a:off x="6443663" y="4565650"/>
                <a:ext cx="576262" cy="40011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rtl="0"/>
                <a:r>
                  <a:rPr lang="ar-SA" sz="2000" b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14</a:t>
                </a:r>
                <a:endParaRPr lang="en-US" sz="20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23349" name="Line 85"/>
              <p:cNvSpPr>
                <a:spLocks noChangeShapeType="1"/>
              </p:cNvSpPr>
              <p:nvPr/>
            </p:nvSpPr>
            <p:spPr bwMode="auto">
              <a:xfrm flipH="1">
                <a:off x="6443663" y="4649788"/>
                <a:ext cx="590550" cy="3175"/>
              </a:xfrm>
              <a:prstGeom prst="line">
                <a:avLst/>
              </a:prstGeom>
              <a:grp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ar-EG" sz="20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23350" name="Text Box 86"/>
              <p:cNvSpPr txBox="1">
                <a:spLocks noChangeArrowheads="1"/>
              </p:cNvSpPr>
              <p:nvPr/>
            </p:nvSpPr>
            <p:spPr bwMode="auto">
              <a:xfrm>
                <a:off x="4535489" y="4484617"/>
                <a:ext cx="1692275" cy="40011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000" b="1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=  46كلم / ساعة </a:t>
                </a:r>
                <a:endParaRPr lang="en-US" sz="20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44" name="Rectangle 27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7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42910" y="214290"/>
            <a:ext cx="7681941" cy="2424113"/>
            <a:chOff x="857224" y="214290"/>
            <a:chExt cx="7681941" cy="2424113"/>
          </a:xfrm>
        </p:grpSpPr>
        <p:pic>
          <p:nvPicPr>
            <p:cNvPr id="524291" name="Picture 3" descr="كتاب رياضيات سادس ف1 مطور060"/>
            <p:cNvPicPr>
              <a:picLocks noChangeAspect="1" noChangeArrowheads="1"/>
            </p:cNvPicPr>
            <p:nvPr/>
          </p:nvPicPr>
          <p:blipFill>
            <a:blip r:embed="rId3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1571604" y="214290"/>
              <a:ext cx="6429420" cy="171451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4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4929190" y="2071678"/>
              <a:ext cx="3609975" cy="49528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5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857224" y="2071678"/>
              <a:ext cx="3609975" cy="56672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11" name="Group 10"/>
          <p:cNvGrpSpPr/>
          <p:nvPr/>
        </p:nvGrpSpPr>
        <p:grpSpPr>
          <a:xfrm>
            <a:off x="1357290" y="2786058"/>
            <a:ext cx="6429420" cy="1928826"/>
            <a:chOff x="1357290" y="2786058"/>
            <a:chExt cx="6429420" cy="1928826"/>
          </a:xfrm>
        </p:grpSpPr>
        <p:pic>
          <p:nvPicPr>
            <p:cNvPr id="3" name="Picture 3" descr="كتاب رياضيات سادس ف1 مطور060"/>
            <p:cNvPicPr>
              <a:picLocks noChangeAspect="1" noChangeArrowheads="1"/>
            </p:cNvPicPr>
            <p:nvPr/>
          </p:nvPicPr>
          <p:blipFill>
            <a:blip r:embed="rId6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1357290" y="2786058"/>
              <a:ext cx="6429420" cy="107157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124" name="Picture 4"/>
            <p:cNvPicPr>
              <a:picLocks noChangeAspect="1" noChangeArrowheads="1"/>
            </p:cNvPicPr>
            <p:nvPr/>
          </p:nvPicPr>
          <p:blipFill>
            <a:blip r:embed="rId7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557463" y="3971934"/>
              <a:ext cx="4029075" cy="74295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12" name="Group 11"/>
          <p:cNvGrpSpPr/>
          <p:nvPr/>
        </p:nvGrpSpPr>
        <p:grpSpPr>
          <a:xfrm>
            <a:off x="1428728" y="4929198"/>
            <a:ext cx="6429420" cy="857254"/>
            <a:chOff x="1285852" y="5143512"/>
            <a:chExt cx="6429420" cy="857254"/>
          </a:xfrm>
        </p:grpSpPr>
        <p:pic>
          <p:nvPicPr>
            <p:cNvPr id="4" name="Picture 3" descr="كتاب رياضيات سادس ف1 مطور060"/>
            <p:cNvPicPr>
              <a:picLocks noChangeAspect="1" noChangeArrowheads="1"/>
            </p:cNvPicPr>
            <p:nvPr/>
          </p:nvPicPr>
          <p:blipFill>
            <a:blip r:embed="rId8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1285852" y="5143512"/>
              <a:ext cx="6429420" cy="42862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125" name="Picture 5"/>
            <p:cNvPicPr>
              <a:picLocks noChangeAspect="1" noChangeArrowheads="1"/>
            </p:cNvPicPr>
            <p:nvPr/>
          </p:nvPicPr>
          <p:blipFill>
            <a:blip r:embed="rId9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3833813" y="5715016"/>
              <a:ext cx="1476375" cy="28575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7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428728" y="571479"/>
            <a:ext cx="6429420" cy="857255"/>
            <a:chOff x="1428728" y="571479"/>
            <a:chExt cx="6429420" cy="857255"/>
          </a:xfrm>
        </p:grpSpPr>
        <p:pic>
          <p:nvPicPr>
            <p:cNvPr id="3" name="Picture 3" descr="كتاب رياضيات سادس ف1 مطور060"/>
            <p:cNvPicPr>
              <a:picLocks noChangeAspect="1" noChangeArrowheads="1"/>
            </p:cNvPicPr>
            <p:nvPr/>
          </p:nvPicPr>
          <p:blipFill>
            <a:blip r:embed="rId3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1428728" y="571479"/>
              <a:ext cx="6429420" cy="46477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4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3833813" y="1142984"/>
              <a:ext cx="1476375" cy="28575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15" name="Group 14"/>
          <p:cNvGrpSpPr/>
          <p:nvPr/>
        </p:nvGrpSpPr>
        <p:grpSpPr>
          <a:xfrm>
            <a:off x="1500166" y="1571612"/>
            <a:ext cx="5715040" cy="928694"/>
            <a:chOff x="1500166" y="1571612"/>
            <a:chExt cx="5715040" cy="928694"/>
          </a:xfrm>
        </p:grpSpPr>
        <p:pic>
          <p:nvPicPr>
            <p:cNvPr id="4" name="Picture 3" descr="كتاب رياضيات سادس ف1 مطور060"/>
            <p:cNvPicPr>
              <a:picLocks noChangeAspect="1" noChangeArrowheads="1"/>
            </p:cNvPicPr>
            <p:nvPr/>
          </p:nvPicPr>
          <p:blipFill>
            <a:blip r:embed="rId5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1500166" y="1571612"/>
              <a:ext cx="5715040" cy="50006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6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4243388" y="2195506"/>
              <a:ext cx="657225" cy="3048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14" name="Group 13"/>
          <p:cNvGrpSpPr/>
          <p:nvPr/>
        </p:nvGrpSpPr>
        <p:grpSpPr>
          <a:xfrm>
            <a:off x="785786" y="2857500"/>
            <a:ext cx="7267626" cy="1214442"/>
            <a:chOff x="785786" y="2428868"/>
            <a:chExt cx="7267626" cy="1214442"/>
          </a:xfrm>
        </p:grpSpPr>
        <p:pic>
          <p:nvPicPr>
            <p:cNvPr id="5" name="Picture 4" descr="كتاب رياضيات سادس ف1 مطور060"/>
            <p:cNvPicPr>
              <a:picLocks noChangeAspect="1" noChangeArrowheads="1"/>
            </p:cNvPicPr>
            <p:nvPr/>
          </p:nvPicPr>
          <p:blipFill>
            <a:blip r:embed="rId7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1500166" y="2428868"/>
              <a:ext cx="6553246" cy="114300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8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785786" y="3000372"/>
              <a:ext cx="2505075" cy="28574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148" name="Picture 4"/>
            <p:cNvPicPr>
              <a:picLocks noChangeAspect="1" noChangeArrowheads="1"/>
            </p:cNvPicPr>
            <p:nvPr/>
          </p:nvPicPr>
          <p:blipFill>
            <a:blip r:embed="rId9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785786" y="3286124"/>
              <a:ext cx="2505075" cy="35718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16" name="Group 15"/>
          <p:cNvGrpSpPr/>
          <p:nvPr/>
        </p:nvGrpSpPr>
        <p:grpSpPr>
          <a:xfrm>
            <a:off x="1428728" y="4643446"/>
            <a:ext cx="6572296" cy="1428760"/>
            <a:chOff x="1428728" y="4643446"/>
            <a:chExt cx="6572296" cy="1428760"/>
          </a:xfrm>
        </p:grpSpPr>
        <p:pic>
          <p:nvPicPr>
            <p:cNvPr id="6" name="Picture 5" descr="كتاب رياضيات سادس ف1 مطور060"/>
            <p:cNvPicPr>
              <a:picLocks noChangeAspect="1" noChangeArrowheads="1"/>
            </p:cNvPicPr>
            <p:nvPr/>
          </p:nvPicPr>
          <p:blipFill>
            <a:blip r:embed="rId10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1428728" y="4643446"/>
              <a:ext cx="6572296" cy="57150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149" name="Picture 5"/>
            <p:cNvPicPr>
              <a:picLocks noChangeAspect="1" noChangeArrowheads="1"/>
            </p:cNvPicPr>
            <p:nvPr/>
          </p:nvPicPr>
          <p:blipFill>
            <a:blip r:embed="rId11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2633663" y="5329256"/>
              <a:ext cx="3876675" cy="74295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101" name="AutoShape 5">
            <a:hlinkClick r:id="rId2" action="ppaction://hlinksldjump"/>
          </p:cNvPr>
          <p:cNvSpPr>
            <a:spLocks noChangeArrowheads="1"/>
          </p:cNvSpPr>
          <p:nvPr/>
        </p:nvSpPr>
        <p:spPr bwMode="auto">
          <a:xfrm flipV="1">
            <a:off x="2484438" y="1076305"/>
            <a:ext cx="6335712" cy="542925"/>
          </a:xfrm>
          <a:prstGeom prst="flowChartAlternateProcess">
            <a:avLst/>
          </a:prstGeom>
          <a:solidFill>
            <a:srgbClr val="DDC08B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10800000" wrap="none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r"/>
            <a:r>
              <a:rPr lang="ar-SA" sz="4400" b="1" dirty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LW Cool Khaybar. " pitchFamily="2" charset="0"/>
                <a:cs typeface="AL-Hor" pitchFamily="2" charset="-78"/>
              </a:rPr>
              <a:t>3 ـ 2  مقارنة الكسور العشرية وترتيبها</a:t>
            </a:r>
            <a:endParaRPr lang="en-US" sz="44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LW Cool Khaybar. " pitchFamily="2" charset="0"/>
              <a:cs typeface="AL-Hor" pitchFamily="2" charset="-78"/>
            </a:endParaRPr>
          </a:p>
        </p:txBody>
      </p:sp>
      <p:sp>
        <p:nvSpPr>
          <p:cNvPr id="644102" name="AutoShap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 flipV="1">
            <a:off x="2484438" y="2228830"/>
            <a:ext cx="6335712" cy="539750"/>
          </a:xfrm>
          <a:prstGeom prst="flowChartAlternateProcess">
            <a:avLst/>
          </a:prstGeom>
          <a:solidFill>
            <a:srgbClr val="DDC08B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10800000" wrap="none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r"/>
            <a:r>
              <a:rPr lang="ar-SA" sz="4400" b="1" dirty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LW Cool Khaybar. " pitchFamily="2" charset="0"/>
                <a:cs typeface="AL-Hor" pitchFamily="2" charset="-78"/>
              </a:rPr>
              <a:t>3 ـ 4  تقدير ناتج جمع الكسور العشرية  وطرحها</a:t>
            </a:r>
            <a:endParaRPr lang="en-US" sz="44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LW Cool Khaybar. " pitchFamily="2" charset="0"/>
              <a:cs typeface="AL-Hor" pitchFamily="2" charset="-78"/>
            </a:endParaRPr>
          </a:p>
        </p:txBody>
      </p:sp>
      <p:sp>
        <p:nvSpPr>
          <p:cNvPr id="644103" name="AutoShape 7">
            <a:hlinkClick r:id="rId4" action="ppaction://hlinksldjump"/>
          </p:cNvPr>
          <p:cNvSpPr>
            <a:spLocks noChangeArrowheads="1"/>
          </p:cNvSpPr>
          <p:nvPr/>
        </p:nvSpPr>
        <p:spPr bwMode="auto">
          <a:xfrm flipV="1">
            <a:off x="2484438" y="500042"/>
            <a:ext cx="6335712" cy="542925"/>
          </a:xfrm>
          <a:prstGeom prst="flowChartAlternateProcess">
            <a:avLst/>
          </a:prstGeom>
          <a:solidFill>
            <a:srgbClr val="DDC08B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10800000" wrap="none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r"/>
            <a:r>
              <a:rPr lang="ar-SA" sz="4400" b="1" dirty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LW Cool Khaybar. " pitchFamily="2" charset="0"/>
                <a:cs typeface="AL-Hor" pitchFamily="2" charset="-78"/>
              </a:rPr>
              <a:t>3 ـ 1  تمثيل الكسور العشرية</a:t>
            </a:r>
            <a:endParaRPr lang="en-US" sz="44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LW Cool Khaybar. " pitchFamily="2" charset="0"/>
              <a:cs typeface="AL-Hor" pitchFamily="2" charset="-78"/>
            </a:endParaRPr>
          </a:p>
        </p:txBody>
      </p:sp>
      <p:sp>
        <p:nvSpPr>
          <p:cNvPr id="644106" name="Rectangle 10"/>
          <p:cNvSpPr>
            <a:spLocks noChangeArrowheads="1"/>
          </p:cNvSpPr>
          <p:nvPr/>
        </p:nvSpPr>
        <p:spPr bwMode="auto">
          <a:xfrm>
            <a:off x="179388" y="1844675"/>
            <a:ext cx="2089150" cy="2808288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SA" sz="4400" b="1" dirty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  <a:cs typeface="AL-Hor" pitchFamily="2" charset="-78"/>
              </a:rPr>
              <a:t> </a:t>
            </a:r>
            <a:r>
              <a:rPr lang="ar-EG" sz="44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  <a:cs typeface="AL-Hor" pitchFamily="2" charset="-78"/>
              </a:rPr>
              <a:t>ا</a:t>
            </a:r>
            <a:r>
              <a:rPr lang="ar-SA" sz="44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  <a:cs typeface="AL-Hor" pitchFamily="2" charset="-78"/>
              </a:rPr>
              <a:t>لعمليات</a:t>
            </a:r>
            <a:endParaRPr lang="ar-SA" sz="44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+mn-lt"/>
              <a:cs typeface="AL-Hor" pitchFamily="2" charset="-78"/>
            </a:endParaRPr>
          </a:p>
          <a:p>
            <a:pPr algn="ctr"/>
            <a:r>
              <a:rPr lang="ar-SA" sz="4400" b="1" dirty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  <a:cs typeface="AL-Hor" pitchFamily="2" charset="-78"/>
              </a:rPr>
              <a:t>على </a:t>
            </a:r>
            <a:r>
              <a:rPr lang="ar-EG" sz="44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  <a:cs typeface="AL-Hor" pitchFamily="2" charset="-78"/>
              </a:rPr>
              <a:t>ا</a:t>
            </a:r>
            <a:r>
              <a:rPr lang="ar-SA" sz="44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  <a:cs typeface="AL-Hor" pitchFamily="2" charset="-78"/>
              </a:rPr>
              <a:t>لكسور</a:t>
            </a:r>
            <a:endParaRPr lang="ar-SA" sz="44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+mn-lt"/>
              <a:cs typeface="AL-Hor" pitchFamily="2" charset="-78"/>
            </a:endParaRPr>
          </a:p>
          <a:p>
            <a:pPr algn="ctr"/>
            <a:r>
              <a:rPr lang="ar-EG" sz="44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  <a:cs typeface="AL-Hor" pitchFamily="2" charset="-78"/>
              </a:rPr>
              <a:t>ا</a:t>
            </a:r>
            <a:r>
              <a:rPr lang="ar-SA" sz="44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  <a:cs typeface="AL-Hor" pitchFamily="2" charset="-78"/>
              </a:rPr>
              <a:t>لعشرية</a:t>
            </a:r>
            <a:endParaRPr lang="en-US" sz="44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+mn-lt"/>
              <a:cs typeface="AL-Hor" pitchFamily="2" charset="-78"/>
            </a:endParaRPr>
          </a:p>
        </p:txBody>
      </p:sp>
      <p:sp>
        <p:nvSpPr>
          <p:cNvPr id="644109" name="AutoShape 13">
            <a:hlinkClick r:id="rId5" action="ppaction://hlinksldjump"/>
          </p:cNvPr>
          <p:cNvSpPr>
            <a:spLocks noChangeArrowheads="1"/>
          </p:cNvSpPr>
          <p:nvPr/>
        </p:nvSpPr>
        <p:spPr bwMode="auto">
          <a:xfrm flipV="1">
            <a:off x="2484438" y="1652567"/>
            <a:ext cx="6335712" cy="542925"/>
          </a:xfrm>
          <a:prstGeom prst="flowChartAlternateProcess">
            <a:avLst/>
          </a:prstGeom>
          <a:solidFill>
            <a:srgbClr val="DDC08B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10800000" wrap="none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r"/>
            <a:r>
              <a:rPr lang="ar-SA" sz="4400" b="1" dirty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LW Cool Khaybar. " pitchFamily="2" charset="0"/>
                <a:cs typeface="AL-Hor" pitchFamily="2" charset="-78"/>
              </a:rPr>
              <a:t>3 ـ 3  تقريب الكسور العشرية </a:t>
            </a:r>
            <a:endParaRPr lang="en-US" sz="44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LW Cool Khaybar. " pitchFamily="2" charset="0"/>
              <a:cs typeface="AL-Hor" pitchFamily="2" charset="-78"/>
            </a:endParaRPr>
          </a:p>
        </p:txBody>
      </p:sp>
      <p:sp>
        <p:nvSpPr>
          <p:cNvPr id="644110" name="AutoShape 14">
            <a:hlinkClick r:id="rId6" action="ppaction://hlinksldjump"/>
          </p:cNvPr>
          <p:cNvSpPr>
            <a:spLocks noChangeArrowheads="1"/>
          </p:cNvSpPr>
          <p:nvPr/>
        </p:nvSpPr>
        <p:spPr bwMode="auto">
          <a:xfrm flipV="1">
            <a:off x="2484438" y="2768583"/>
            <a:ext cx="6335712" cy="542925"/>
          </a:xfrm>
          <a:prstGeom prst="flowChartAlternateProcess">
            <a:avLst/>
          </a:prstGeom>
          <a:solidFill>
            <a:srgbClr val="DDC08B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10800000" wrap="none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r"/>
            <a:r>
              <a:rPr lang="ar-SA" sz="4400" b="1" dirty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LW Cool Khaybar. " pitchFamily="2" charset="0"/>
                <a:cs typeface="AL-Hor" pitchFamily="2" charset="-78"/>
              </a:rPr>
              <a:t>3 ـ 5  جمع الكسور العشرية وطرحها</a:t>
            </a:r>
            <a:endParaRPr lang="en-US" sz="44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LW Cool Khaybar. " pitchFamily="2" charset="0"/>
              <a:cs typeface="AL-Hor" pitchFamily="2" charset="-78"/>
            </a:endParaRPr>
          </a:p>
        </p:txBody>
      </p:sp>
      <p:sp>
        <p:nvSpPr>
          <p:cNvPr id="644112" name="AutoShape 16">
            <a:hlinkClick r:id="rId7" action="ppaction://hlinksldjump"/>
          </p:cNvPr>
          <p:cNvSpPr>
            <a:spLocks noChangeArrowheads="1"/>
          </p:cNvSpPr>
          <p:nvPr/>
        </p:nvSpPr>
        <p:spPr bwMode="auto">
          <a:xfrm flipV="1">
            <a:off x="2484438" y="3340087"/>
            <a:ext cx="6335712" cy="542925"/>
          </a:xfrm>
          <a:prstGeom prst="flowChartAlternateProcess">
            <a:avLst/>
          </a:prstGeom>
          <a:solidFill>
            <a:srgbClr val="DDC08B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10800000" wrap="none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r"/>
            <a:r>
              <a:rPr lang="ar-SA" sz="4400" b="1" dirty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LW Cool Khaybar. " pitchFamily="2" charset="0"/>
                <a:cs typeface="AL-Hor" pitchFamily="2" charset="-78"/>
              </a:rPr>
              <a:t>3 ـ 6  ضرب الكسور العشرية  في أعداد كلية</a:t>
            </a:r>
            <a:endParaRPr lang="en-US" sz="44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LW Cool Khaybar. " pitchFamily="2" charset="0"/>
              <a:cs typeface="AL-Hor" pitchFamily="2" charset="-78"/>
            </a:endParaRPr>
          </a:p>
        </p:txBody>
      </p:sp>
      <p:sp>
        <p:nvSpPr>
          <p:cNvPr id="16" name="Rectangle 27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357158" y="5929330"/>
            <a:ext cx="1963720" cy="714380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4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الرئيسية</a:t>
            </a:r>
            <a:endParaRPr lang="en-US" sz="44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  <p:sp>
        <p:nvSpPr>
          <p:cNvPr id="17" name="AutoShape 4">
            <a:hlinkClick r:id="rId9" action="ppaction://hlinksldjump"/>
          </p:cNvPr>
          <p:cNvSpPr>
            <a:spLocks noChangeArrowheads="1"/>
          </p:cNvSpPr>
          <p:nvPr/>
        </p:nvSpPr>
        <p:spPr bwMode="auto">
          <a:xfrm flipV="1">
            <a:off x="2484438" y="4497399"/>
            <a:ext cx="6335712" cy="542925"/>
          </a:xfrm>
          <a:prstGeom prst="flowChartAlternateProcess">
            <a:avLst/>
          </a:prstGeom>
          <a:solidFill>
            <a:srgbClr val="DDC08B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10800000" wrap="none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r"/>
            <a:r>
              <a:rPr lang="ar-SA" sz="4400" b="1" dirty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LW Cool Khaybar. " pitchFamily="2" charset="0"/>
                <a:cs typeface="AL-Hor" pitchFamily="2" charset="-78"/>
              </a:rPr>
              <a:t>3 ـ 8  قسمة الكسور العشرية على أعداد كلية</a:t>
            </a:r>
            <a:endParaRPr lang="en-US" sz="44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LW Cool Khaybar. " pitchFamily="2" charset="0"/>
              <a:cs typeface="AL-Hor" pitchFamily="2" charset="-78"/>
            </a:endParaRPr>
          </a:p>
        </p:txBody>
      </p:sp>
      <p:sp>
        <p:nvSpPr>
          <p:cNvPr id="18" name="AutoShape 6">
            <a:hlinkClick r:id="rId10" action="ppaction://hlinksldjump"/>
          </p:cNvPr>
          <p:cNvSpPr>
            <a:spLocks noChangeArrowheads="1"/>
          </p:cNvSpPr>
          <p:nvPr/>
        </p:nvSpPr>
        <p:spPr bwMode="auto">
          <a:xfrm flipV="1">
            <a:off x="2484438" y="3921136"/>
            <a:ext cx="6335712" cy="542925"/>
          </a:xfrm>
          <a:prstGeom prst="flowChartAlternateProcess">
            <a:avLst/>
          </a:prstGeom>
          <a:solidFill>
            <a:srgbClr val="DDC08B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10800000" wrap="none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r"/>
            <a:r>
              <a:rPr lang="ar-SA" sz="4400" b="1" dirty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LW Cool Khaybar. " pitchFamily="2" charset="0"/>
                <a:cs typeface="AL-Hor" pitchFamily="2" charset="-78"/>
              </a:rPr>
              <a:t>3 ـ 7   ضرب الكسور العشرية</a:t>
            </a:r>
            <a:endParaRPr lang="en-US" sz="44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LW Cool Khaybar. " pitchFamily="2" charset="0"/>
              <a:cs typeface="AL-Hor" pitchFamily="2" charset="-78"/>
            </a:endParaRPr>
          </a:p>
        </p:txBody>
      </p:sp>
      <p:sp>
        <p:nvSpPr>
          <p:cNvPr id="19" name="AutoShape 11">
            <a:hlinkClick r:id="rId11" action="ppaction://hlinksldjump"/>
          </p:cNvPr>
          <p:cNvSpPr>
            <a:spLocks noChangeArrowheads="1"/>
          </p:cNvSpPr>
          <p:nvPr/>
        </p:nvSpPr>
        <p:spPr bwMode="auto">
          <a:xfrm flipV="1">
            <a:off x="2484438" y="5054599"/>
            <a:ext cx="6335712" cy="542925"/>
          </a:xfrm>
          <a:prstGeom prst="flowChartAlternateProcess">
            <a:avLst/>
          </a:prstGeom>
          <a:solidFill>
            <a:srgbClr val="DDC08B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10800000" wrap="none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r"/>
            <a:r>
              <a:rPr lang="ar-SA" sz="4400" b="1" dirty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LW Cool Khaybar. " pitchFamily="2" charset="0"/>
                <a:cs typeface="AL-Hor" pitchFamily="2" charset="-78"/>
              </a:rPr>
              <a:t>3 ـ 9  القسمة على كسر عشري </a:t>
            </a:r>
            <a:endParaRPr lang="en-US" sz="44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LW Cool Khaybar. " pitchFamily="2" charset="0"/>
              <a:cs typeface="AL-Hor" pitchFamily="2" charset="-78"/>
            </a:endParaRPr>
          </a:p>
        </p:txBody>
      </p:sp>
      <p:sp>
        <p:nvSpPr>
          <p:cNvPr id="20" name="AutoShape 16">
            <a:hlinkClick r:id="rId12" action="ppaction://hlinksldjump"/>
          </p:cNvPr>
          <p:cNvSpPr>
            <a:spLocks noChangeArrowheads="1"/>
          </p:cNvSpPr>
          <p:nvPr/>
        </p:nvSpPr>
        <p:spPr bwMode="auto">
          <a:xfrm flipV="1">
            <a:off x="2484438" y="5629274"/>
            <a:ext cx="6335712" cy="542925"/>
          </a:xfrm>
          <a:prstGeom prst="flowChartAlternateProcess">
            <a:avLst/>
          </a:prstGeom>
          <a:solidFill>
            <a:srgbClr val="DDC08B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10800000" wrap="none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r"/>
            <a:r>
              <a:rPr lang="ar-SA" sz="3600" b="1" dirty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LW Cool Khaybar. " pitchFamily="2" charset="0"/>
                <a:cs typeface="AL-Hor" pitchFamily="2" charset="-78"/>
              </a:rPr>
              <a:t>3 ـ10خطة حل المسألة : التحقق من معقولية الإجابة</a:t>
            </a:r>
            <a:endParaRPr lang="en-US" sz="36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LW Cool Khaybar. " pitchFamily="2" charset="0"/>
              <a:cs typeface="AL-Hor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4410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64410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64410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64410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64410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6441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64411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7" dur="1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2" dur="1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7" dur="1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4101" grpId="0" animBg="1"/>
      <p:bldP spid="644102" grpId="0" animBg="1"/>
      <p:bldP spid="644103" grpId="0" animBg="1"/>
      <p:bldP spid="644106" grpId="0" animBg="1"/>
      <p:bldP spid="644109" grpId="0" animBg="1"/>
      <p:bldP spid="644110" grpId="0" animBg="1"/>
      <p:bldP spid="644112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892181" y="3774048"/>
            <a:ext cx="7251719" cy="2655348"/>
            <a:chOff x="892181" y="3774048"/>
            <a:chExt cx="7251719" cy="2655348"/>
          </a:xfrm>
          <a:effectLst>
            <a:glow rad="63500">
              <a:schemeClr val="accent4">
                <a:satMod val="175000"/>
                <a:alpha val="40000"/>
              </a:schemeClr>
            </a:glow>
          </a:effectLst>
        </p:grpSpPr>
        <p:pic>
          <p:nvPicPr>
            <p:cNvPr id="15" name="Picture 2" descr="كتاب رياضيات سادس ف1 مطور_Page_013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892181" y="3786190"/>
              <a:ext cx="7251719" cy="264320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615429" name="Text Box 5"/>
            <p:cNvSpPr txBox="1">
              <a:spLocks noChangeArrowheads="1"/>
            </p:cNvSpPr>
            <p:nvPr/>
          </p:nvSpPr>
          <p:spPr bwMode="auto">
            <a:xfrm>
              <a:off x="3422646" y="3774048"/>
              <a:ext cx="57785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ar-SA" b="1" dirty="0">
                  <a:solidFill>
                    <a:srgbClr val="FF3300"/>
                  </a:solidFill>
                  <a:latin typeface="Times New Roman" pitchFamily="18" charset="0"/>
                  <a:cs typeface="AL-Hor" pitchFamily="2" charset="-78"/>
                </a:rPr>
                <a:t>29</a:t>
              </a:r>
              <a:endParaRPr lang="en-US" b="1" dirty="0">
                <a:solidFill>
                  <a:srgbClr val="0000FF"/>
                </a:solidFill>
                <a:latin typeface="Times New Roman" pitchFamily="18" charset="0"/>
                <a:cs typeface="Monotype Koufi" pitchFamily="2" charset="-78"/>
              </a:endParaRPr>
            </a:p>
          </p:txBody>
        </p:sp>
        <p:sp>
          <p:nvSpPr>
            <p:cNvPr id="615430" name="Text Box 6"/>
            <p:cNvSpPr txBox="1">
              <a:spLocks noChangeArrowheads="1"/>
            </p:cNvSpPr>
            <p:nvPr/>
          </p:nvSpPr>
          <p:spPr bwMode="auto">
            <a:xfrm>
              <a:off x="3063871" y="3774048"/>
              <a:ext cx="50641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ar-SA" b="1" dirty="0">
                  <a:solidFill>
                    <a:srgbClr val="FF3300"/>
                  </a:solidFill>
                  <a:latin typeface="Times New Roman" pitchFamily="18" charset="0"/>
                  <a:cs typeface="AL-Hor" pitchFamily="2" charset="-78"/>
                </a:rPr>
                <a:t>35</a:t>
              </a:r>
              <a:endParaRPr lang="en-US" b="1" dirty="0">
                <a:solidFill>
                  <a:srgbClr val="0000FF"/>
                </a:solidFill>
                <a:latin typeface="Times New Roman" pitchFamily="18" charset="0"/>
                <a:cs typeface="Monotype Koufi" pitchFamily="2" charset="-78"/>
              </a:endParaRPr>
            </a:p>
          </p:txBody>
        </p:sp>
        <p:sp>
          <p:nvSpPr>
            <p:cNvPr id="615431" name="Text Box 7"/>
            <p:cNvSpPr txBox="1">
              <a:spLocks noChangeArrowheads="1"/>
            </p:cNvSpPr>
            <p:nvPr/>
          </p:nvSpPr>
          <p:spPr bwMode="auto">
            <a:xfrm>
              <a:off x="2630483" y="3774048"/>
              <a:ext cx="50641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ar-SA" b="1" dirty="0">
                  <a:solidFill>
                    <a:srgbClr val="FF3300"/>
                  </a:solidFill>
                  <a:latin typeface="Times New Roman" pitchFamily="18" charset="0"/>
                  <a:cs typeface="AL-Hor" pitchFamily="2" charset="-78"/>
                </a:rPr>
                <a:t>41</a:t>
              </a:r>
              <a:endParaRPr lang="en-US" b="1" dirty="0">
                <a:solidFill>
                  <a:srgbClr val="0000FF"/>
                </a:solidFill>
                <a:latin typeface="Times New Roman" pitchFamily="18" charset="0"/>
                <a:cs typeface="Monotype Koufi" pitchFamily="2" charset="-78"/>
              </a:endParaRPr>
            </a:p>
          </p:txBody>
        </p:sp>
        <p:sp>
          <p:nvSpPr>
            <p:cNvPr id="615432" name="Text Box 8"/>
            <p:cNvSpPr txBox="1">
              <a:spLocks noChangeArrowheads="1"/>
            </p:cNvSpPr>
            <p:nvPr/>
          </p:nvSpPr>
          <p:spPr bwMode="auto">
            <a:xfrm>
              <a:off x="4775209" y="4429132"/>
              <a:ext cx="1082675" cy="579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800" dirty="0">
                  <a:solidFill>
                    <a:srgbClr val="FF3300"/>
                  </a:solidFill>
                  <a:latin typeface="Times New Roman" pitchFamily="18" charset="0"/>
                  <a:cs typeface="AL-Hor" pitchFamily="2" charset="-78"/>
                </a:rPr>
                <a:t>5 </a:t>
              </a:r>
              <a:r>
                <a:rPr lang="ar-SA" sz="3200" dirty="0">
                  <a:solidFill>
                    <a:srgbClr val="0000FF"/>
                  </a:solidFill>
                  <a:latin typeface="Times New Roman" pitchFamily="18" charset="0"/>
                  <a:cs typeface="Monotype Koufi" pitchFamily="2" charset="-78"/>
                </a:rPr>
                <a:t>:</a:t>
              </a:r>
              <a:r>
                <a:rPr lang="ar-SA" sz="2800" dirty="0">
                  <a:solidFill>
                    <a:srgbClr val="FF3300"/>
                  </a:solidFill>
                  <a:latin typeface="Times New Roman" pitchFamily="18" charset="0"/>
                  <a:cs typeface="Monotype Koufi" pitchFamily="2" charset="-78"/>
                </a:rPr>
                <a:t> </a:t>
              </a:r>
              <a:r>
                <a:rPr lang="ar-SA" sz="2800" dirty="0">
                  <a:solidFill>
                    <a:srgbClr val="FF3300"/>
                  </a:solidFill>
                  <a:latin typeface="Times New Roman" pitchFamily="18" charset="0"/>
                  <a:cs typeface="AL-Hor" pitchFamily="2" charset="-78"/>
                </a:rPr>
                <a:t>10</a:t>
              </a:r>
              <a:endParaRPr lang="en-US" sz="2000" dirty="0">
                <a:solidFill>
                  <a:srgbClr val="0000FF"/>
                </a:solidFill>
                <a:latin typeface="Times New Roman" pitchFamily="18" charset="0"/>
                <a:cs typeface="Monotype Koufi" pitchFamily="2" charset="-78"/>
              </a:endParaRPr>
            </a:p>
          </p:txBody>
        </p:sp>
        <p:sp>
          <p:nvSpPr>
            <p:cNvPr id="615433" name="Text Box 9"/>
            <p:cNvSpPr txBox="1">
              <a:spLocks noChangeArrowheads="1"/>
            </p:cNvSpPr>
            <p:nvPr/>
          </p:nvSpPr>
          <p:spPr bwMode="auto">
            <a:xfrm>
              <a:off x="3786182" y="4429132"/>
              <a:ext cx="1154113" cy="579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800" dirty="0">
                  <a:solidFill>
                    <a:srgbClr val="FF3300"/>
                  </a:solidFill>
                  <a:latin typeface="Times New Roman" pitchFamily="18" charset="0"/>
                  <a:cs typeface="AL-Hor" pitchFamily="2" charset="-78"/>
                </a:rPr>
                <a:t>30 </a:t>
              </a:r>
              <a:r>
                <a:rPr lang="ar-SA" sz="3200" dirty="0">
                  <a:solidFill>
                    <a:srgbClr val="0000FF"/>
                  </a:solidFill>
                  <a:latin typeface="Times New Roman" pitchFamily="18" charset="0"/>
                  <a:cs typeface="Monotype Koufi" pitchFamily="2" charset="-78"/>
                </a:rPr>
                <a:t>:</a:t>
              </a:r>
              <a:r>
                <a:rPr lang="ar-SA" sz="2800" dirty="0">
                  <a:solidFill>
                    <a:srgbClr val="FF3300"/>
                  </a:solidFill>
                  <a:latin typeface="Times New Roman" pitchFamily="18" charset="0"/>
                  <a:cs typeface="Monotype Koufi" pitchFamily="2" charset="-78"/>
                </a:rPr>
                <a:t> </a:t>
              </a:r>
              <a:r>
                <a:rPr lang="ar-SA" sz="2800" dirty="0">
                  <a:solidFill>
                    <a:srgbClr val="FF3300"/>
                  </a:solidFill>
                  <a:latin typeface="Times New Roman" pitchFamily="18" charset="0"/>
                  <a:cs typeface="AL-Hor" pitchFamily="2" charset="-78"/>
                </a:rPr>
                <a:t>10</a:t>
              </a:r>
              <a:endParaRPr lang="en-US" sz="2000" dirty="0">
                <a:solidFill>
                  <a:srgbClr val="0000FF"/>
                </a:solidFill>
                <a:latin typeface="Times New Roman" pitchFamily="18" charset="0"/>
                <a:cs typeface="Monotype Koufi" pitchFamily="2" charset="-78"/>
              </a:endParaRPr>
            </a:p>
          </p:txBody>
        </p:sp>
        <p:sp>
          <p:nvSpPr>
            <p:cNvPr id="615434" name="Text Box 10"/>
            <p:cNvSpPr txBox="1">
              <a:spLocks noChangeArrowheads="1"/>
            </p:cNvSpPr>
            <p:nvPr/>
          </p:nvSpPr>
          <p:spPr bwMode="auto">
            <a:xfrm>
              <a:off x="2776532" y="4429132"/>
              <a:ext cx="1081088" cy="579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800" dirty="0">
                  <a:solidFill>
                    <a:srgbClr val="FF3300"/>
                  </a:solidFill>
                  <a:latin typeface="Times New Roman" pitchFamily="18" charset="0"/>
                  <a:cs typeface="AL-Hor" pitchFamily="2" charset="-78"/>
                </a:rPr>
                <a:t>55 </a:t>
              </a:r>
              <a:r>
                <a:rPr lang="ar-SA" sz="3200" dirty="0">
                  <a:solidFill>
                    <a:srgbClr val="0000FF"/>
                  </a:solidFill>
                  <a:latin typeface="Times New Roman" pitchFamily="18" charset="0"/>
                  <a:cs typeface="Monotype Koufi" pitchFamily="2" charset="-78"/>
                </a:rPr>
                <a:t>:</a:t>
              </a:r>
              <a:r>
                <a:rPr lang="ar-SA" sz="2800" dirty="0">
                  <a:solidFill>
                    <a:srgbClr val="FF3300"/>
                  </a:solidFill>
                  <a:latin typeface="Times New Roman" pitchFamily="18" charset="0"/>
                  <a:cs typeface="Monotype Koufi" pitchFamily="2" charset="-78"/>
                </a:rPr>
                <a:t> </a:t>
              </a:r>
              <a:r>
                <a:rPr lang="ar-SA" sz="2800" dirty="0">
                  <a:solidFill>
                    <a:srgbClr val="FF3300"/>
                  </a:solidFill>
                  <a:latin typeface="Times New Roman" pitchFamily="18" charset="0"/>
                  <a:cs typeface="AL-Hor" pitchFamily="2" charset="-78"/>
                </a:rPr>
                <a:t>10</a:t>
              </a:r>
              <a:endParaRPr lang="en-US" sz="2000" dirty="0">
                <a:solidFill>
                  <a:srgbClr val="0000FF"/>
                </a:solidFill>
                <a:latin typeface="Times New Roman" pitchFamily="18" charset="0"/>
                <a:cs typeface="Monotype Koufi" pitchFamily="2" charset="-78"/>
              </a:endParaRPr>
            </a:p>
          </p:txBody>
        </p:sp>
        <p:sp>
          <p:nvSpPr>
            <p:cNvPr id="615435" name="Text Box 11"/>
            <p:cNvSpPr txBox="1">
              <a:spLocks noChangeArrowheads="1"/>
            </p:cNvSpPr>
            <p:nvPr/>
          </p:nvSpPr>
          <p:spPr bwMode="auto">
            <a:xfrm>
              <a:off x="2128832" y="5072074"/>
              <a:ext cx="1657350" cy="519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800" dirty="0">
                  <a:solidFill>
                    <a:srgbClr val="FF3300"/>
                  </a:solidFill>
                  <a:latin typeface="Times New Roman" pitchFamily="18" charset="0"/>
                  <a:cs typeface="AL-Hor" pitchFamily="2" charset="-78"/>
                </a:rPr>
                <a:t>45600  </a:t>
              </a:r>
              <a:r>
                <a:rPr lang="ar-SA" sz="2000" dirty="0">
                  <a:solidFill>
                    <a:srgbClr val="0000FF"/>
                  </a:solidFill>
                  <a:latin typeface="Times New Roman" pitchFamily="18" charset="0"/>
                  <a:cs typeface="Monotype Koufi" pitchFamily="2" charset="-78"/>
                </a:rPr>
                <a:t>ريالاً</a:t>
              </a:r>
              <a:endParaRPr lang="en-US" sz="2000" dirty="0">
                <a:solidFill>
                  <a:srgbClr val="0000FF"/>
                </a:solidFill>
                <a:latin typeface="Times New Roman" pitchFamily="18" charset="0"/>
                <a:cs typeface="Monotype Koufi" pitchFamily="2" charset="-78"/>
              </a:endParaRPr>
            </a:p>
          </p:txBody>
        </p:sp>
        <p:sp>
          <p:nvSpPr>
            <p:cNvPr id="615436" name="Text Box 12"/>
            <p:cNvSpPr txBox="1">
              <a:spLocks noChangeArrowheads="1"/>
            </p:cNvSpPr>
            <p:nvPr/>
          </p:nvSpPr>
          <p:spPr bwMode="auto">
            <a:xfrm>
              <a:off x="4762523" y="5857892"/>
              <a:ext cx="3095625" cy="519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800" dirty="0">
                  <a:solidFill>
                    <a:srgbClr val="0000FF"/>
                  </a:solidFill>
                  <a:latin typeface="Times New Roman" pitchFamily="18" charset="0"/>
                  <a:cs typeface="AL-Hor" pitchFamily="2" charset="-78"/>
                </a:rPr>
                <a:t>1660</a:t>
              </a:r>
              <a:r>
                <a:rPr lang="ar-SA" dirty="0">
                  <a:solidFill>
                    <a:schemeClr val="bg2"/>
                  </a:solidFill>
                  <a:latin typeface="Times New Roman" pitchFamily="18" charset="0"/>
                  <a:cs typeface="AL-Hor" pitchFamily="2" charset="-78"/>
                </a:rPr>
                <a:t> </a:t>
              </a:r>
              <a:r>
                <a:rPr lang="ar-SA" dirty="0">
                  <a:solidFill>
                    <a:srgbClr val="FF3300"/>
                  </a:solidFill>
                  <a:latin typeface="Times New Roman" pitchFamily="18" charset="0"/>
                  <a:cs typeface="Monotype Koufi" pitchFamily="2" charset="-78"/>
                </a:rPr>
                <a:t>×</a:t>
              </a:r>
              <a:r>
                <a:rPr lang="ar-SA" dirty="0">
                  <a:solidFill>
                    <a:schemeClr val="bg2"/>
                  </a:solidFill>
                  <a:latin typeface="Times New Roman" pitchFamily="18" charset="0"/>
                  <a:cs typeface="AL-Hor" pitchFamily="2" charset="-78"/>
                </a:rPr>
                <a:t> </a:t>
              </a:r>
              <a:r>
                <a:rPr lang="ar-SA" sz="2800" dirty="0">
                  <a:solidFill>
                    <a:srgbClr val="0000FF"/>
                  </a:solidFill>
                  <a:latin typeface="Times New Roman" pitchFamily="18" charset="0"/>
                  <a:cs typeface="AL-Hor" pitchFamily="2" charset="-78"/>
                </a:rPr>
                <a:t>5</a:t>
              </a:r>
              <a:r>
                <a:rPr lang="ar-SA" dirty="0">
                  <a:solidFill>
                    <a:schemeClr val="bg2"/>
                  </a:solidFill>
                  <a:latin typeface="Times New Roman" pitchFamily="18" charset="0"/>
                  <a:cs typeface="AL-Hor" pitchFamily="2" charset="-78"/>
                </a:rPr>
                <a:t> </a:t>
              </a:r>
              <a:r>
                <a:rPr lang="ar-SA" dirty="0">
                  <a:solidFill>
                    <a:srgbClr val="FF3300"/>
                  </a:solidFill>
                  <a:latin typeface="Times New Roman" pitchFamily="18" charset="0"/>
                  <a:cs typeface="Monotype Koufi" pitchFamily="2" charset="-78"/>
                </a:rPr>
                <a:t>=</a:t>
              </a:r>
              <a:r>
                <a:rPr lang="ar-SA" dirty="0">
                  <a:solidFill>
                    <a:schemeClr val="bg2"/>
                  </a:solidFill>
                  <a:latin typeface="Times New Roman" pitchFamily="18" charset="0"/>
                  <a:cs typeface="AL-Hor" pitchFamily="2" charset="-78"/>
                </a:rPr>
                <a:t> </a:t>
              </a:r>
              <a:r>
                <a:rPr lang="ar-SA" sz="2800" dirty="0">
                  <a:solidFill>
                    <a:srgbClr val="0000FF"/>
                  </a:solidFill>
                  <a:latin typeface="Times New Roman" pitchFamily="18" charset="0"/>
                  <a:cs typeface="AL-Hor" pitchFamily="2" charset="-78"/>
                </a:rPr>
                <a:t>8300</a:t>
              </a:r>
              <a:r>
                <a:rPr lang="ar-SA" dirty="0">
                  <a:solidFill>
                    <a:schemeClr val="bg2"/>
                  </a:solidFill>
                  <a:latin typeface="Times New Roman" pitchFamily="18" charset="0"/>
                  <a:cs typeface="AL-Hor" pitchFamily="2" charset="-78"/>
                </a:rPr>
                <a:t> </a:t>
              </a:r>
              <a:r>
                <a:rPr lang="ar-SA" sz="1800" dirty="0">
                  <a:solidFill>
                    <a:srgbClr val="FF3300"/>
                  </a:solidFill>
                  <a:latin typeface="Times New Roman" pitchFamily="18" charset="0"/>
                  <a:cs typeface="Monotype Koufi" pitchFamily="2" charset="-78"/>
                </a:rPr>
                <a:t>خطوة</a:t>
              </a:r>
              <a:r>
                <a:rPr lang="ar-SA" dirty="0">
                  <a:solidFill>
                    <a:srgbClr val="FF3300"/>
                  </a:solidFill>
                  <a:latin typeface="Times New Roman" pitchFamily="18" charset="0"/>
                  <a:cs typeface="AL-Hor" pitchFamily="2" charset="-78"/>
                </a:rPr>
                <a:t>  </a:t>
              </a:r>
              <a:endParaRPr lang="en-US" dirty="0">
                <a:solidFill>
                  <a:srgbClr val="FF3300"/>
                </a:solidFill>
                <a:latin typeface="Times New Roman" pitchFamily="18" charset="0"/>
                <a:cs typeface="AL-Hor" pitchFamily="2" charset="-78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88970" y="142852"/>
            <a:ext cx="7419973" cy="3500462"/>
            <a:chOff x="688970" y="214290"/>
            <a:chExt cx="7419973" cy="3643338"/>
          </a:xfrm>
          <a:effectLst>
            <a:glow rad="63500">
              <a:schemeClr val="accent4">
                <a:satMod val="175000"/>
                <a:alpha val="40000"/>
              </a:schemeClr>
            </a:glow>
          </a:effectLst>
        </p:grpSpPr>
        <p:pic>
          <p:nvPicPr>
            <p:cNvPr id="615426" name="Picture 2" descr="كتاب رياضيات سادس ف1 مطور_Page_013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928662" y="214290"/>
              <a:ext cx="7180281" cy="35719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615437" name="Text Box 13"/>
            <p:cNvSpPr txBox="1">
              <a:spLocks noChangeArrowheads="1"/>
            </p:cNvSpPr>
            <p:nvPr/>
          </p:nvSpPr>
          <p:spPr bwMode="auto">
            <a:xfrm>
              <a:off x="688970" y="981062"/>
              <a:ext cx="3168650" cy="519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ar-SA" sz="2800">
                  <a:solidFill>
                    <a:srgbClr val="0000FF"/>
                  </a:solidFill>
                  <a:latin typeface="Times New Roman" pitchFamily="18" charset="0"/>
                  <a:cs typeface="AL-Hor" pitchFamily="2" charset="-78"/>
                </a:rPr>
                <a:t>6650</a:t>
              </a:r>
              <a:r>
                <a:rPr lang="ar-SA">
                  <a:solidFill>
                    <a:schemeClr val="bg2"/>
                  </a:solidFill>
                  <a:latin typeface="Times New Roman" pitchFamily="18" charset="0"/>
                  <a:cs typeface="AL-Hor" pitchFamily="2" charset="-78"/>
                </a:rPr>
                <a:t> </a:t>
              </a:r>
              <a:r>
                <a:rPr lang="ar-SA">
                  <a:solidFill>
                    <a:srgbClr val="FF3300"/>
                  </a:solidFill>
                  <a:latin typeface="Times New Roman" pitchFamily="18" charset="0"/>
                  <a:cs typeface="Monotype Koufi" pitchFamily="2" charset="-78"/>
                </a:rPr>
                <a:t>-</a:t>
              </a:r>
              <a:r>
                <a:rPr lang="ar-SA">
                  <a:solidFill>
                    <a:schemeClr val="bg2"/>
                  </a:solidFill>
                  <a:latin typeface="Times New Roman" pitchFamily="18" charset="0"/>
                  <a:cs typeface="AL-Hor" pitchFamily="2" charset="-78"/>
                </a:rPr>
                <a:t> </a:t>
              </a:r>
              <a:r>
                <a:rPr lang="ar-SA" sz="2800">
                  <a:solidFill>
                    <a:srgbClr val="0000FF"/>
                  </a:solidFill>
                  <a:latin typeface="Times New Roman" pitchFamily="18" charset="0"/>
                  <a:cs typeface="AL-Hor" pitchFamily="2" charset="-78"/>
                </a:rPr>
                <a:t>3690</a:t>
              </a:r>
              <a:r>
                <a:rPr lang="ar-SA">
                  <a:solidFill>
                    <a:schemeClr val="bg2"/>
                  </a:solidFill>
                  <a:latin typeface="Times New Roman" pitchFamily="18" charset="0"/>
                  <a:cs typeface="AL-Hor" pitchFamily="2" charset="-78"/>
                </a:rPr>
                <a:t> </a:t>
              </a:r>
              <a:r>
                <a:rPr lang="ar-SA">
                  <a:solidFill>
                    <a:srgbClr val="FF3300"/>
                  </a:solidFill>
                  <a:latin typeface="Times New Roman" pitchFamily="18" charset="0"/>
                  <a:cs typeface="Monotype Koufi" pitchFamily="2" charset="-78"/>
                </a:rPr>
                <a:t>=</a:t>
              </a:r>
              <a:r>
                <a:rPr lang="ar-SA">
                  <a:solidFill>
                    <a:schemeClr val="bg2"/>
                  </a:solidFill>
                  <a:latin typeface="Times New Roman" pitchFamily="18" charset="0"/>
                  <a:cs typeface="AL-Hor" pitchFamily="2" charset="-78"/>
                </a:rPr>
                <a:t> </a:t>
              </a:r>
              <a:r>
                <a:rPr lang="ar-SA" sz="2800">
                  <a:solidFill>
                    <a:srgbClr val="0000FF"/>
                  </a:solidFill>
                  <a:latin typeface="Times New Roman" pitchFamily="18" charset="0"/>
                  <a:cs typeface="AL-Hor" pitchFamily="2" charset="-78"/>
                </a:rPr>
                <a:t>2960</a:t>
              </a:r>
              <a:r>
                <a:rPr lang="ar-SA">
                  <a:solidFill>
                    <a:schemeClr val="bg2"/>
                  </a:solidFill>
                  <a:latin typeface="Times New Roman" pitchFamily="18" charset="0"/>
                  <a:cs typeface="AL-Hor" pitchFamily="2" charset="-78"/>
                </a:rPr>
                <a:t> </a:t>
              </a:r>
              <a:r>
                <a:rPr lang="ar-SA" sz="1800">
                  <a:solidFill>
                    <a:srgbClr val="FF3300"/>
                  </a:solidFill>
                  <a:latin typeface="Times New Roman" pitchFamily="18" charset="0"/>
                  <a:cs typeface="Monotype Koufi" pitchFamily="2" charset="-78"/>
                </a:rPr>
                <a:t>كلم</a:t>
              </a:r>
              <a:r>
                <a:rPr lang="ar-SA">
                  <a:solidFill>
                    <a:srgbClr val="FF3300"/>
                  </a:solidFill>
                  <a:latin typeface="Times New Roman" pitchFamily="18" charset="0"/>
                  <a:cs typeface="AL-Hor" pitchFamily="2" charset="-78"/>
                </a:rPr>
                <a:t>  </a:t>
              </a:r>
              <a:endParaRPr lang="en-US">
                <a:solidFill>
                  <a:srgbClr val="FF3300"/>
                </a:solidFill>
                <a:latin typeface="Times New Roman" pitchFamily="18" charset="0"/>
                <a:cs typeface="AL-Hor" pitchFamily="2" charset="-78"/>
              </a:endParaRPr>
            </a:p>
          </p:txBody>
        </p:sp>
        <p:sp>
          <p:nvSpPr>
            <p:cNvPr id="615438" name="Text Box 14"/>
            <p:cNvSpPr txBox="1">
              <a:spLocks noChangeArrowheads="1"/>
            </p:cNvSpPr>
            <p:nvPr/>
          </p:nvSpPr>
          <p:spPr bwMode="auto">
            <a:xfrm>
              <a:off x="4357686" y="3338516"/>
              <a:ext cx="3529013" cy="519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ar-SA" sz="2800" dirty="0">
                  <a:solidFill>
                    <a:srgbClr val="0000FF"/>
                  </a:solidFill>
                  <a:latin typeface="Times New Roman" pitchFamily="18" charset="0"/>
                  <a:cs typeface="AL-Hor" pitchFamily="2" charset="-78"/>
                </a:rPr>
                <a:t>315</a:t>
              </a:r>
              <a:r>
                <a:rPr lang="ar-SA" dirty="0">
                  <a:solidFill>
                    <a:schemeClr val="bg2"/>
                  </a:solidFill>
                  <a:latin typeface="Times New Roman" pitchFamily="18" charset="0"/>
                  <a:cs typeface="AL-Hor" pitchFamily="2" charset="-78"/>
                </a:rPr>
                <a:t> </a:t>
              </a:r>
              <a:r>
                <a:rPr lang="ar-SA" sz="1600" dirty="0">
                  <a:solidFill>
                    <a:srgbClr val="008000"/>
                  </a:solidFill>
                  <a:latin typeface="Times New Roman" pitchFamily="18" charset="0"/>
                  <a:cs typeface="Monotype Koufi" pitchFamily="2" charset="-78"/>
                </a:rPr>
                <a:t>مليون</a:t>
              </a:r>
              <a:r>
                <a:rPr lang="ar-SA" dirty="0">
                  <a:solidFill>
                    <a:srgbClr val="FF3300"/>
                  </a:solidFill>
                  <a:latin typeface="Times New Roman" pitchFamily="18" charset="0"/>
                  <a:cs typeface="Monotype Koufi" pitchFamily="2" charset="-78"/>
                </a:rPr>
                <a:t> -</a:t>
              </a:r>
              <a:r>
                <a:rPr lang="ar-SA" dirty="0">
                  <a:solidFill>
                    <a:schemeClr val="bg2"/>
                  </a:solidFill>
                  <a:latin typeface="Times New Roman" pitchFamily="18" charset="0"/>
                  <a:cs typeface="AL-Hor" pitchFamily="2" charset="-78"/>
                </a:rPr>
                <a:t> </a:t>
              </a:r>
              <a:r>
                <a:rPr lang="ar-SA" sz="2800" dirty="0">
                  <a:solidFill>
                    <a:srgbClr val="0000FF"/>
                  </a:solidFill>
                  <a:latin typeface="Times New Roman" pitchFamily="18" charset="0"/>
                  <a:cs typeface="AL-Hor" pitchFamily="2" charset="-78"/>
                </a:rPr>
                <a:t>33</a:t>
              </a:r>
              <a:r>
                <a:rPr lang="ar-SA" dirty="0">
                  <a:solidFill>
                    <a:schemeClr val="bg2"/>
                  </a:solidFill>
                  <a:latin typeface="Times New Roman" pitchFamily="18" charset="0"/>
                  <a:cs typeface="AL-Hor" pitchFamily="2" charset="-78"/>
                </a:rPr>
                <a:t> </a:t>
              </a:r>
              <a:r>
                <a:rPr lang="ar-SA" sz="1600" dirty="0">
                  <a:solidFill>
                    <a:srgbClr val="008000"/>
                  </a:solidFill>
                  <a:latin typeface="Times New Roman" pitchFamily="18" charset="0"/>
                  <a:cs typeface="Monotype Koufi" pitchFamily="2" charset="-78"/>
                </a:rPr>
                <a:t>مليون</a:t>
              </a:r>
              <a:r>
                <a:rPr lang="ar-SA" dirty="0">
                  <a:solidFill>
                    <a:srgbClr val="FF3300"/>
                  </a:solidFill>
                  <a:latin typeface="Times New Roman" pitchFamily="18" charset="0"/>
                  <a:cs typeface="Monotype Koufi" pitchFamily="2" charset="-78"/>
                </a:rPr>
                <a:t> =</a:t>
              </a:r>
              <a:r>
                <a:rPr lang="ar-SA" dirty="0">
                  <a:solidFill>
                    <a:schemeClr val="bg2"/>
                  </a:solidFill>
                  <a:latin typeface="Times New Roman" pitchFamily="18" charset="0"/>
                  <a:cs typeface="AL-Hor" pitchFamily="2" charset="-78"/>
                </a:rPr>
                <a:t> </a:t>
              </a:r>
              <a:r>
                <a:rPr lang="ar-SA" sz="2800" dirty="0">
                  <a:solidFill>
                    <a:srgbClr val="0000FF"/>
                  </a:solidFill>
                  <a:latin typeface="Times New Roman" pitchFamily="18" charset="0"/>
                  <a:cs typeface="AL-Hor" pitchFamily="2" charset="-78"/>
                </a:rPr>
                <a:t>282</a:t>
              </a:r>
              <a:r>
                <a:rPr lang="ar-SA" dirty="0">
                  <a:solidFill>
                    <a:schemeClr val="bg2"/>
                  </a:solidFill>
                  <a:latin typeface="Times New Roman" pitchFamily="18" charset="0"/>
                  <a:cs typeface="AL-Hor" pitchFamily="2" charset="-78"/>
                </a:rPr>
                <a:t> </a:t>
              </a:r>
              <a:r>
                <a:rPr lang="ar-SA" sz="1600" dirty="0">
                  <a:solidFill>
                    <a:srgbClr val="008000"/>
                  </a:solidFill>
                  <a:latin typeface="Times New Roman" pitchFamily="18" charset="0"/>
                  <a:cs typeface="Monotype Koufi" pitchFamily="2" charset="-78"/>
                </a:rPr>
                <a:t>مليون</a:t>
              </a:r>
              <a:r>
                <a:rPr lang="ar-SA" dirty="0">
                  <a:solidFill>
                    <a:srgbClr val="FF3300"/>
                  </a:solidFill>
                  <a:latin typeface="Times New Roman" pitchFamily="18" charset="0"/>
                  <a:cs typeface="AL-Hor" pitchFamily="2" charset="-78"/>
                </a:rPr>
                <a:t> </a:t>
              </a:r>
              <a:endParaRPr lang="en-US" dirty="0">
                <a:solidFill>
                  <a:srgbClr val="FF3300"/>
                </a:solidFill>
                <a:latin typeface="Times New Roman" pitchFamily="18" charset="0"/>
                <a:cs typeface="AL-Hor" pitchFamily="2" charset="-78"/>
              </a:endParaRPr>
            </a:p>
          </p:txBody>
        </p:sp>
      </p:grpSp>
      <p:sp>
        <p:nvSpPr>
          <p:cNvPr id="17" name="Rectangle 27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7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  <p:sp>
        <p:nvSpPr>
          <p:cNvPr id="4" name="AutoShape 7">
            <a:hlinkClick r:id="rId3" action="ppaction://hlinksldjump"/>
          </p:cNvPr>
          <p:cNvSpPr>
            <a:spLocks noChangeArrowheads="1"/>
          </p:cNvSpPr>
          <p:nvPr/>
        </p:nvSpPr>
        <p:spPr bwMode="auto">
          <a:xfrm flipV="1">
            <a:off x="2143108" y="285728"/>
            <a:ext cx="4748216" cy="542925"/>
          </a:xfrm>
          <a:prstGeom prst="flowChartAlternateProcess">
            <a:avLst/>
          </a:prstGeom>
          <a:solidFill>
            <a:srgbClr val="DDC08B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10800000" wrap="none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SA" sz="4400" b="1" dirty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LW Cool Khaybar. " pitchFamily="2" charset="0"/>
                <a:cs typeface="AL-Hor" pitchFamily="2" charset="-78"/>
              </a:rPr>
              <a:t>3 ـ 1  تمثيل الكسور العشرية</a:t>
            </a:r>
            <a:endParaRPr lang="en-US" sz="44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LW Cool Khaybar. " pitchFamily="2" charset="0"/>
              <a:cs typeface="AL-Hor" pitchFamily="2" charset="-78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57158" y="1071546"/>
            <a:ext cx="8215350" cy="1214446"/>
            <a:chOff x="357158" y="1071546"/>
            <a:chExt cx="8215350" cy="1214446"/>
          </a:xfrm>
        </p:grpSpPr>
        <p:pic>
          <p:nvPicPr>
            <p:cNvPr id="5" name="Picture 2" descr="كتاب رياضيات سادس ف1 مطور_Page_065"/>
            <p:cNvPicPr>
              <a:picLocks noChangeAspect="1" noChangeArrowheads="1"/>
            </p:cNvPicPr>
            <p:nvPr/>
          </p:nvPicPr>
          <p:blipFill>
            <a:blip r:embed="rId4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1857356" y="1071546"/>
              <a:ext cx="5357850" cy="71438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5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5715008" y="1928802"/>
              <a:ext cx="2857500" cy="35718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6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3357554" y="1928802"/>
              <a:ext cx="2286006" cy="35719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172" name="Picture 4"/>
            <p:cNvPicPr>
              <a:picLocks noChangeAspect="1" noChangeArrowheads="1"/>
            </p:cNvPicPr>
            <p:nvPr/>
          </p:nvPicPr>
          <p:blipFill>
            <a:blip r:embed="rId7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357158" y="1928802"/>
              <a:ext cx="2857500" cy="35718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13" name="Group 12"/>
          <p:cNvGrpSpPr/>
          <p:nvPr/>
        </p:nvGrpSpPr>
        <p:grpSpPr>
          <a:xfrm>
            <a:off x="1571604" y="2500306"/>
            <a:ext cx="6207169" cy="1285884"/>
            <a:chOff x="1571604" y="2500306"/>
            <a:chExt cx="6207169" cy="1285884"/>
          </a:xfrm>
        </p:grpSpPr>
        <p:pic>
          <p:nvPicPr>
            <p:cNvPr id="6" name="Picture 2" descr="كتاب رياضيات سادس ف1 مطور_Page_065"/>
            <p:cNvPicPr>
              <a:picLocks noChangeAspect="1" noChangeArrowheads="1"/>
            </p:cNvPicPr>
            <p:nvPr/>
          </p:nvPicPr>
          <p:blipFill>
            <a:blip r:embed="rId8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1571604" y="2500306"/>
              <a:ext cx="6207169" cy="71438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173" name="Picture 5"/>
            <p:cNvPicPr>
              <a:picLocks noChangeAspect="1" noChangeArrowheads="1"/>
            </p:cNvPicPr>
            <p:nvPr/>
          </p:nvPicPr>
          <p:blipFill>
            <a:blip r:embed="rId9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3005151" y="3328990"/>
              <a:ext cx="3495675" cy="4572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10" cstate="email">
            <a:lum bright="-12000" contrast="24000"/>
          </a:blip>
          <a:srcRect/>
          <a:stretch>
            <a:fillRect/>
          </a:stretch>
        </p:blipFill>
        <p:spPr bwMode="auto">
          <a:xfrm>
            <a:off x="2605104" y="3948135"/>
            <a:ext cx="4324350" cy="26955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7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email">
            <a:lum bright="-12000" contrast="24000"/>
          </a:blip>
          <a:srcRect/>
          <a:stretch>
            <a:fillRect/>
          </a:stretch>
        </p:blipFill>
        <p:spPr bwMode="auto">
          <a:xfrm>
            <a:off x="2009775" y="142852"/>
            <a:ext cx="5124450" cy="30575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5" name="Group 14"/>
          <p:cNvGrpSpPr/>
          <p:nvPr/>
        </p:nvGrpSpPr>
        <p:grpSpPr>
          <a:xfrm>
            <a:off x="1142976" y="3286124"/>
            <a:ext cx="7415213" cy="2633540"/>
            <a:chOff x="2643174" y="2443142"/>
            <a:chExt cx="7415213" cy="2633540"/>
          </a:xfrm>
        </p:grpSpPr>
        <p:pic>
          <p:nvPicPr>
            <p:cNvPr id="5" name="Picture 2" descr="كتاب رياضيات سادس ف1 مطور_Page_066"/>
            <p:cNvPicPr>
              <a:picLocks noChangeAspect="1" noChangeArrowheads="1"/>
            </p:cNvPicPr>
            <p:nvPr/>
          </p:nvPicPr>
          <p:blipFill>
            <a:blip r:embed="rId4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2678100" y="2443142"/>
              <a:ext cx="7358114" cy="221457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grpSp>
          <p:nvGrpSpPr>
            <p:cNvPr id="6" name="Group 5"/>
            <p:cNvGrpSpPr/>
            <p:nvPr/>
          </p:nvGrpSpPr>
          <p:grpSpPr>
            <a:xfrm>
              <a:off x="2643174" y="2928934"/>
              <a:ext cx="7415213" cy="2147748"/>
              <a:chOff x="107950" y="1557338"/>
              <a:chExt cx="7415213" cy="2147748"/>
            </a:xfrm>
            <a:noFill/>
          </p:grpSpPr>
          <p:sp>
            <p:nvSpPr>
              <p:cNvPr id="7" name="Text Box 4"/>
              <p:cNvSpPr txBox="1">
                <a:spLocks noChangeArrowheads="1"/>
              </p:cNvSpPr>
              <p:nvPr/>
            </p:nvSpPr>
            <p:spPr bwMode="auto">
              <a:xfrm>
                <a:off x="6227763" y="1557338"/>
                <a:ext cx="1295400" cy="40011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000" b="1">
                    <a:solidFill>
                      <a:srgbClr val="C00000"/>
                    </a:solidFill>
                    <a:latin typeface="Times New Roman" pitchFamily="18" charset="0"/>
                    <a:cs typeface="Monotype Koufi" pitchFamily="2" charset="-78"/>
                  </a:rPr>
                  <a:t>أربعة أعشار</a:t>
                </a:r>
                <a:endParaRPr lang="en-US" sz="2000" b="1">
                  <a:solidFill>
                    <a:srgbClr val="C00000"/>
                  </a:solidFill>
                  <a:latin typeface="Times New Roman" pitchFamily="18" charset="0"/>
                  <a:cs typeface="Monotype Koufi" pitchFamily="2" charset="-78"/>
                </a:endParaRPr>
              </a:p>
            </p:txBody>
          </p:sp>
          <p:sp>
            <p:nvSpPr>
              <p:cNvPr id="8" name="Text Box 5"/>
              <p:cNvSpPr txBox="1">
                <a:spLocks noChangeArrowheads="1"/>
              </p:cNvSpPr>
              <p:nvPr/>
            </p:nvSpPr>
            <p:spPr bwMode="auto">
              <a:xfrm>
                <a:off x="3779838" y="1557338"/>
                <a:ext cx="2160587" cy="40011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000" b="1" dirty="0">
                    <a:solidFill>
                      <a:srgbClr val="C00000"/>
                    </a:solidFill>
                    <a:latin typeface="Times New Roman" pitchFamily="18" charset="0"/>
                    <a:cs typeface="Monotype Koufi" pitchFamily="2" charset="-78"/>
                  </a:rPr>
                  <a:t>ثلاثة وستة وخمسون من مئة</a:t>
                </a:r>
                <a:endParaRPr lang="en-US" sz="2000" b="1" dirty="0">
                  <a:solidFill>
                    <a:srgbClr val="C00000"/>
                  </a:solidFill>
                  <a:latin typeface="Times New Roman" pitchFamily="18" charset="0"/>
                  <a:cs typeface="Monotype Koufi" pitchFamily="2" charset="-78"/>
                </a:endParaRPr>
              </a:p>
            </p:txBody>
          </p:sp>
          <p:sp>
            <p:nvSpPr>
              <p:cNvPr id="9" name="Text Box 6"/>
              <p:cNvSpPr txBox="1">
                <a:spLocks noChangeArrowheads="1"/>
              </p:cNvSpPr>
              <p:nvPr/>
            </p:nvSpPr>
            <p:spPr bwMode="auto">
              <a:xfrm>
                <a:off x="2049463" y="1557338"/>
                <a:ext cx="1585912" cy="40011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000" b="1" dirty="0">
                    <a:solidFill>
                      <a:srgbClr val="C00000"/>
                    </a:solidFill>
                    <a:latin typeface="Times New Roman" pitchFamily="18" charset="0"/>
                    <a:cs typeface="Monotype Koufi" pitchFamily="2" charset="-78"/>
                  </a:rPr>
                  <a:t>واحد وثلاثة من مئة</a:t>
                </a:r>
                <a:endParaRPr lang="en-US" sz="2000" b="1" dirty="0">
                  <a:solidFill>
                    <a:srgbClr val="C00000"/>
                  </a:solidFill>
                  <a:latin typeface="Times New Roman" pitchFamily="18" charset="0"/>
                  <a:cs typeface="Monotype Koufi" pitchFamily="2" charset="-78"/>
                </a:endParaRPr>
              </a:p>
            </p:txBody>
          </p:sp>
          <p:sp>
            <p:nvSpPr>
              <p:cNvPr id="10" name="Text Box 7"/>
              <p:cNvSpPr txBox="1">
                <a:spLocks noChangeArrowheads="1"/>
              </p:cNvSpPr>
              <p:nvPr/>
            </p:nvSpPr>
            <p:spPr bwMode="auto">
              <a:xfrm>
                <a:off x="144463" y="1557338"/>
                <a:ext cx="1763712" cy="40011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000" b="1" dirty="0">
                    <a:solidFill>
                      <a:srgbClr val="C00000"/>
                    </a:solidFill>
                    <a:latin typeface="Times New Roman" pitchFamily="18" charset="0"/>
                    <a:cs typeface="Monotype Koufi" pitchFamily="2" charset="-78"/>
                  </a:rPr>
                  <a:t>ثمانية وستون من ألف</a:t>
                </a:r>
                <a:endParaRPr lang="en-US" sz="2000" b="1" dirty="0">
                  <a:solidFill>
                    <a:srgbClr val="C00000"/>
                  </a:solidFill>
                  <a:latin typeface="Times New Roman" pitchFamily="18" charset="0"/>
                  <a:cs typeface="Monotype Koufi" pitchFamily="2" charset="-78"/>
                </a:endParaRPr>
              </a:p>
            </p:txBody>
          </p:sp>
          <p:sp>
            <p:nvSpPr>
              <p:cNvPr id="11" name="Text Box 8"/>
              <p:cNvSpPr txBox="1">
                <a:spLocks noChangeArrowheads="1"/>
              </p:cNvSpPr>
              <p:nvPr/>
            </p:nvSpPr>
            <p:spPr bwMode="auto">
              <a:xfrm>
                <a:off x="6011863" y="2997200"/>
                <a:ext cx="1441450" cy="707886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000" b="1">
                    <a:solidFill>
                      <a:srgbClr val="C00000"/>
                    </a:solidFill>
                    <a:latin typeface="Times New Roman" pitchFamily="18" charset="0"/>
                    <a:cs typeface="Monotype Koufi" pitchFamily="2" charset="-78"/>
                  </a:rPr>
                  <a:t>ثلاث مئة وسبعة وثمانون من ألف</a:t>
                </a:r>
                <a:endParaRPr lang="en-US" sz="2000" b="1">
                  <a:solidFill>
                    <a:srgbClr val="C00000"/>
                  </a:solidFill>
                  <a:latin typeface="Times New Roman" pitchFamily="18" charset="0"/>
                  <a:cs typeface="Monotype Koufi" pitchFamily="2" charset="-78"/>
                </a:endParaRPr>
              </a:p>
            </p:txBody>
          </p:sp>
          <p:sp>
            <p:nvSpPr>
              <p:cNvPr id="12" name="Text Box 11"/>
              <p:cNvSpPr txBox="1">
                <a:spLocks noChangeArrowheads="1"/>
              </p:cNvSpPr>
              <p:nvPr/>
            </p:nvSpPr>
            <p:spPr bwMode="auto">
              <a:xfrm>
                <a:off x="4284663" y="2992438"/>
                <a:ext cx="1439862" cy="707886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000" b="1">
                    <a:solidFill>
                      <a:srgbClr val="C00000"/>
                    </a:solidFill>
                    <a:latin typeface="Times New Roman" pitchFamily="18" charset="0"/>
                    <a:cs typeface="Monotype Koufi" pitchFamily="2" charset="-78"/>
                  </a:rPr>
                  <a:t>عشرون و أربعة وخمسون من ألف</a:t>
                </a:r>
                <a:endParaRPr lang="en-US" sz="2000" b="1">
                  <a:solidFill>
                    <a:srgbClr val="C00000"/>
                  </a:solidFill>
                  <a:latin typeface="Times New Roman" pitchFamily="18" charset="0"/>
                  <a:cs typeface="Monotype Koufi" pitchFamily="2" charset="-78"/>
                </a:endParaRPr>
              </a:p>
            </p:txBody>
          </p:sp>
          <p:sp>
            <p:nvSpPr>
              <p:cNvPr id="13" name="Text Box 12"/>
              <p:cNvSpPr txBox="1">
                <a:spLocks noChangeArrowheads="1"/>
              </p:cNvSpPr>
              <p:nvPr/>
            </p:nvSpPr>
            <p:spPr bwMode="auto">
              <a:xfrm>
                <a:off x="2482850" y="2997200"/>
                <a:ext cx="1731960" cy="707886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000" b="1" dirty="0" smtClean="0">
                    <a:solidFill>
                      <a:srgbClr val="C00000"/>
                    </a:solidFill>
                    <a:latin typeface="Times New Roman" pitchFamily="18" charset="0"/>
                    <a:cs typeface="Monotype Koufi" pitchFamily="2" charset="-78"/>
                  </a:rPr>
                  <a:t>ستة وثلاثون                          </a:t>
                </a:r>
                <a:r>
                  <a:rPr lang="ar-SA" sz="2000" b="1" dirty="0">
                    <a:solidFill>
                      <a:srgbClr val="C00000"/>
                    </a:solidFill>
                    <a:latin typeface="Times New Roman" pitchFamily="18" charset="0"/>
                    <a:cs typeface="Monotype Koufi" pitchFamily="2" charset="-78"/>
                  </a:rPr>
                  <a:t>من عشرة آلاف</a:t>
                </a:r>
                <a:endParaRPr lang="en-US" sz="2000" b="1" dirty="0">
                  <a:solidFill>
                    <a:srgbClr val="C00000"/>
                  </a:solidFill>
                  <a:latin typeface="Times New Roman" pitchFamily="18" charset="0"/>
                  <a:cs typeface="Monotype Koufi" pitchFamily="2" charset="-78"/>
                </a:endParaRPr>
              </a:p>
            </p:txBody>
          </p:sp>
          <p:sp>
            <p:nvSpPr>
              <p:cNvPr id="14" name="Text Box 13"/>
              <p:cNvSpPr txBox="1">
                <a:spLocks noChangeArrowheads="1"/>
              </p:cNvSpPr>
              <p:nvPr/>
            </p:nvSpPr>
            <p:spPr bwMode="auto">
              <a:xfrm>
                <a:off x="107950" y="2997200"/>
                <a:ext cx="2051050" cy="707886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000" b="1" dirty="0">
                    <a:solidFill>
                      <a:srgbClr val="C00000"/>
                    </a:solidFill>
                    <a:latin typeface="Times New Roman" pitchFamily="18" charset="0"/>
                    <a:cs typeface="Monotype Koufi" pitchFamily="2" charset="-78"/>
                  </a:rPr>
                  <a:t>تسعة و سبع مئة وتسعة وستون من عشرة آلاف</a:t>
                </a:r>
                <a:endParaRPr lang="en-US" sz="2000" b="1" dirty="0">
                  <a:solidFill>
                    <a:srgbClr val="C00000"/>
                  </a:solidFill>
                  <a:latin typeface="Times New Roman" pitchFamily="18" charset="0"/>
                  <a:cs typeface="Monotype Koufi" pitchFamily="2" charset="-78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1071538" y="3071810"/>
            <a:ext cx="6929486" cy="1384286"/>
            <a:chOff x="1071538" y="3071810"/>
            <a:chExt cx="6929486" cy="1384286"/>
          </a:xfrm>
        </p:grpSpPr>
        <p:pic>
          <p:nvPicPr>
            <p:cNvPr id="22" name="Picture 2" descr="كتاب رياضيات سادس ف1 مطور_Page_066"/>
            <p:cNvPicPr>
              <a:picLocks noChangeAspect="1" noChangeArrowheads="1"/>
            </p:cNvPicPr>
            <p:nvPr/>
          </p:nvPicPr>
          <p:blipFill>
            <a:blip r:embed="rId2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1071538" y="3071810"/>
              <a:ext cx="6929486" cy="138428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530454" name="Text Box 22"/>
            <p:cNvSpPr txBox="1">
              <a:spLocks noChangeArrowheads="1"/>
            </p:cNvSpPr>
            <p:nvPr/>
          </p:nvSpPr>
          <p:spPr bwMode="auto">
            <a:xfrm>
              <a:off x="1214414" y="3886146"/>
              <a:ext cx="338455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0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أربعة وثلاثون  وسبعة وستون من مئة</a:t>
              </a:r>
              <a:endPara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3" name="Rectangle 27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857224" y="428604"/>
            <a:ext cx="7500990" cy="2286016"/>
            <a:chOff x="857224" y="428604"/>
            <a:chExt cx="7500990" cy="2286016"/>
          </a:xfrm>
        </p:grpSpPr>
        <p:pic>
          <p:nvPicPr>
            <p:cNvPr id="21" name="Picture 2" descr="كتاب رياضيات سادس ف1 مطور_Page_066"/>
            <p:cNvPicPr>
              <a:picLocks noChangeAspect="1" noChangeArrowheads="1"/>
            </p:cNvPicPr>
            <p:nvPr/>
          </p:nvPicPr>
          <p:blipFill>
            <a:blip r:embed="rId4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857224" y="428604"/>
              <a:ext cx="7500990" cy="228601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grpSp>
          <p:nvGrpSpPr>
            <p:cNvPr id="20" name="Group 19"/>
            <p:cNvGrpSpPr/>
            <p:nvPr/>
          </p:nvGrpSpPr>
          <p:grpSpPr>
            <a:xfrm>
              <a:off x="928663" y="876949"/>
              <a:ext cx="6858047" cy="1409043"/>
              <a:chOff x="179388" y="3786190"/>
              <a:chExt cx="6380130" cy="1409043"/>
            </a:xfrm>
          </p:grpSpPr>
          <p:sp>
            <p:nvSpPr>
              <p:cNvPr id="530446" name="Text Box 14"/>
              <p:cNvSpPr txBox="1">
                <a:spLocks noChangeArrowheads="1"/>
              </p:cNvSpPr>
              <p:nvPr/>
            </p:nvSpPr>
            <p:spPr bwMode="auto">
              <a:xfrm>
                <a:off x="5762003" y="3786190"/>
                <a:ext cx="720726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ar-EG" sz="2800" b="1" dirty="0" smtClean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0,5</a:t>
                </a:r>
                <a:endParaRPr lang="en-US" sz="28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30447" name="Text Box 15"/>
              <p:cNvSpPr txBox="1">
                <a:spLocks noChangeArrowheads="1"/>
              </p:cNvSpPr>
              <p:nvPr/>
            </p:nvSpPr>
            <p:spPr bwMode="auto">
              <a:xfrm>
                <a:off x="179388" y="3879850"/>
                <a:ext cx="1225550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ar-EG" sz="2800" b="1" dirty="0" smtClean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41,062</a:t>
                </a:r>
                <a:endParaRPr lang="en-US" sz="28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30450" name="Text Box 18"/>
              <p:cNvSpPr txBox="1">
                <a:spLocks noChangeArrowheads="1"/>
              </p:cNvSpPr>
              <p:nvPr/>
            </p:nvSpPr>
            <p:spPr bwMode="auto">
              <a:xfrm>
                <a:off x="5346434" y="4500570"/>
                <a:ext cx="1213084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ar-EG" sz="2800" b="1" dirty="0" smtClean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0,0083</a:t>
                </a:r>
                <a:endParaRPr lang="en-US" sz="28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30451" name="Text Box 19"/>
              <p:cNvSpPr txBox="1">
                <a:spLocks noChangeArrowheads="1"/>
              </p:cNvSpPr>
              <p:nvPr/>
            </p:nvSpPr>
            <p:spPr bwMode="auto">
              <a:xfrm>
                <a:off x="684213" y="4672013"/>
                <a:ext cx="1225550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ar-EG" sz="2800" b="1" dirty="0" smtClean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52,01</a:t>
                </a:r>
                <a:endParaRPr lang="en-US" sz="28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 cstate="email">
            <a:lum bright="-12000" contrast="24000"/>
          </a:blip>
          <a:srcRect/>
          <a:stretch>
            <a:fillRect/>
          </a:stretch>
        </p:blipFill>
        <p:spPr bwMode="auto">
          <a:xfrm>
            <a:off x="2143108" y="4738700"/>
            <a:ext cx="5029781" cy="11191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email">
            <a:lum bright="-12000" contrast="24000"/>
          </a:blip>
          <a:srcRect/>
          <a:stretch>
            <a:fillRect/>
          </a:stretch>
        </p:blipFill>
        <p:spPr bwMode="auto">
          <a:xfrm>
            <a:off x="2143108" y="500042"/>
            <a:ext cx="5072098" cy="56245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3" name="Rectangle 27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7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  <p:sp>
        <p:nvSpPr>
          <p:cNvPr id="4" name="AutoShap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 flipV="1">
            <a:off x="2000232" y="214290"/>
            <a:ext cx="5176844" cy="542925"/>
          </a:xfrm>
          <a:prstGeom prst="flowChartAlternateProcess">
            <a:avLst/>
          </a:prstGeom>
          <a:solidFill>
            <a:srgbClr val="DDC08B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10800000" wrap="none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SA" sz="4400" b="1" dirty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LW Cool Khaybar. " pitchFamily="2" charset="0"/>
                <a:cs typeface="AL-Hor" pitchFamily="2" charset="-78"/>
              </a:rPr>
              <a:t>3 ـ 2  مقارنة الكسور العشرية وترتيبها</a:t>
            </a:r>
            <a:endParaRPr lang="en-US" sz="44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LW Cool Khaybar. " pitchFamily="2" charset="0"/>
              <a:cs typeface="AL-Hor" pitchFamily="2" charset="-78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43042" y="2786057"/>
            <a:ext cx="6000792" cy="1033467"/>
            <a:chOff x="1643042" y="2428867"/>
            <a:chExt cx="6000792" cy="1033467"/>
          </a:xfrm>
        </p:grpSpPr>
        <p:pic>
          <p:nvPicPr>
            <p:cNvPr id="5" name="Picture 2" descr="كتاب رياضيات سادس ف1 مطور_Page_068"/>
            <p:cNvPicPr>
              <a:picLocks noChangeAspect="1" noChangeArrowheads="1"/>
            </p:cNvPicPr>
            <p:nvPr/>
          </p:nvPicPr>
          <p:blipFill>
            <a:blip r:embed="rId4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1643042" y="2428867"/>
              <a:ext cx="6000792" cy="54552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1266" name="Picture 2"/>
            <p:cNvPicPr>
              <a:picLocks noChangeAspect="1" noChangeArrowheads="1"/>
            </p:cNvPicPr>
            <p:nvPr/>
          </p:nvPicPr>
          <p:blipFill>
            <a:blip r:embed="rId5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3576638" y="3071810"/>
              <a:ext cx="1990725" cy="39052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10" name="Group 9"/>
          <p:cNvGrpSpPr/>
          <p:nvPr/>
        </p:nvGrpSpPr>
        <p:grpSpPr>
          <a:xfrm>
            <a:off x="912787" y="1071546"/>
            <a:ext cx="7016799" cy="1428760"/>
            <a:chOff x="912787" y="1071546"/>
            <a:chExt cx="7016799" cy="1428760"/>
          </a:xfrm>
        </p:grpSpPr>
        <p:pic>
          <p:nvPicPr>
            <p:cNvPr id="531458" name="Picture 2" descr="كتاب رياضيات سادس ف1 مطور_Page_067"/>
            <p:cNvPicPr>
              <a:picLocks noChangeAspect="1" noChangeArrowheads="1"/>
            </p:cNvPicPr>
            <p:nvPr/>
          </p:nvPicPr>
          <p:blipFill>
            <a:blip r:embed="rId6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912787" y="1071546"/>
              <a:ext cx="7016799" cy="92869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1267" name="Picture 3"/>
            <p:cNvPicPr>
              <a:picLocks noChangeAspect="1" noChangeArrowheads="1"/>
            </p:cNvPicPr>
            <p:nvPr/>
          </p:nvPicPr>
          <p:blipFill>
            <a:blip r:embed="rId7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0000" contrast="30000"/>
            </a:blip>
            <a:srcRect t="-33823"/>
            <a:stretch>
              <a:fillRect/>
            </a:stretch>
          </p:blipFill>
          <p:spPr bwMode="auto">
            <a:xfrm>
              <a:off x="4286248" y="2071678"/>
              <a:ext cx="923925" cy="42862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8" cstate="email">
            <a:lum bright="-12000" contrast="24000"/>
          </a:blip>
          <a:srcRect/>
          <a:stretch>
            <a:fillRect/>
          </a:stretch>
        </p:blipFill>
        <p:spPr bwMode="auto">
          <a:xfrm>
            <a:off x="2395538" y="4048143"/>
            <a:ext cx="4352925" cy="19526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980617" y="1814512"/>
            <a:ext cx="7091845" cy="1328736"/>
            <a:chOff x="980617" y="1714488"/>
            <a:chExt cx="7091845" cy="1328736"/>
          </a:xfrm>
        </p:grpSpPr>
        <p:pic>
          <p:nvPicPr>
            <p:cNvPr id="3" name="Picture 2" descr="كتاب رياضيات سادس ف1 مطور_Page_068"/>
            <p:cNvPicPr>
              <a:picLocks noChangeAspect="1" noChangeArrowheads="1"/>
            </p:cNvPicPr>
            <p:nvPr/>
          </p:nvPicPr>
          <p:blipFill>
            <a:blip r:embed="rId2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980617" y="1714488"/>
              <a:ext cx="7091845" cy="85725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2290" name="Picture 2"/>
            <p:cNvPicPr>
              <a:picLocks noChangeAspect="1" noChangeArrowheads="1"/>
            </p:cNvPicPr>
            <p:nvPr/>
          </p:nvPicPr>
          <p:blipFill>
            <a:blip r:embed="rId3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957513" y="2714620"/>
              <a:ext cx="3228975" cy="32860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15" name="Group 14"/>
          <p:cNvGrpSpPr/>
          <p:nvPr/>
        </p:nvGrpSpPr>
        <p:grpSpPr>
          <a:xfrm>
            <a:off x="830435" y="428604"/>
            <a:ext cx="7313465" cy="1185860"/>
            <a:chOff x="830435" y="428604"/>
            <a:chExt cx="7313465" cy="1185860"/>
          </a:xfrm>
        </p:grpSpPr>
        <p:pic>
          <p:nvPicPr>
            <p:cNvPr id="532482" name="Picture 2" descr="كتاب رياضيات سادس ف1 مطور_Page_068"/>
            <p:cNvPicPr>
              <a:picLocks noChangeAspect="1" noChangeArrowheads="1"/>
            </p:cNvPicPr>
            <p:nvPr/>
          </p:nvPicPr>
          <p:blipFill>
            <a:blip r:embed="rId4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830435" y="428604"/>
              <a:ext cx="7313465" cy="64294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2291" name="Picture 3"/>
            <p:cNvPicPr>
              <a:picLocks noChangeAspect="1" noChangeArrowheads="1"/>
            </p:cNvPicPr>
            <p:nvPr/>
          </p:nvPicPr>
          <p:blipFill>
            <a:blip r:embed="rId5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3714744" y="1214422"/>
              <a:ext cx="1543050" cy="40004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pic>
        <p:nvPicPr>
          <p:cNvPr id="6" name="Picture 2" descr="كتاب رياضيات سادس ف1 مطور_Page_069"/>
          <p:cNvPicPr>
            <a:picLocks noChangeAspect="1" noChangeArrowheads="1"/>
          </p:cNvPicPr>
          <p:nvPr/>
        </p:nvPicPr>
        <p:blipFill>
          <a:blip r:embed="rId6" cstate="email">
            <a:lum bright="-12000" contrast="24000"/>
          </a:blip>
          <a:srcRect/>
          <a:stretch>
            <a:fillRect/>
          </a:stretch>
        </p:blipFill>
        <p:spPr bwMode="auto">
          <a:xfrm>
            <a:off x="928662" y="3357562"/>
            <a:ext cx="7251719" cy="24288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7" name="Group 6"/>
          <p:cNvGrpSpPr/>
          <p:nvPr/>
        </p:nvGrpSpPr>
        <p:grpSpPr>
          <a:xfrm>
            <a:off x="1714480" y="4286256"/>
            <a:ext cx="5403846" cy="1371600"/>
            <a:chOff x="900113" y="1989138"/>
            <a:chExt cx="5403846" cy="1371600"/>
          </a:xfrm>
        </p:grpSpPr>
        <p:sp>
          <p:nvSpPr>
            <p:cNvPr id="8" name="Text Box 4"/>
            <p:cNvSpPr txBox="1">
              <a:spLocks noChangeArrowheads="1"/>
            </p:cNvSpPr>
            <p:nvPr/>
          </p:nvSpPr>
          <p:spPr bwMode="auto">
            <a:xfrm>
              <a:off x="5872159" y="1989138"/>
              <a:ext cx="431800" cy="5794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r" rtl="0"/>
              <a:r>
                <a:rPr lang="ar-SA" sz="3200" b="1" dirty="0">
                  <a:solidFill>
                    <a:srgbClr val="C00000"/>
                  </a:solidFill>
                  <a:latin typeface="Times New Roman" pitchFamily="18" charset="0"/>
                  <a:cs typeface="Monotype Koufi" pitchFamily="2" charset="-78"/>
                </a:rPr>
                <a:t>&lt;</a:t>
              </a:r>
              <a:endParaRPr lang="en-US" sz="3200" b="1" dirty="0">
                <a:solidFill>
                  <a:srgbClr val="C00000"/>
                </a:solidFill>
                <a:latin typeface="Times New Roman" pitchFamily="18" charset="0"/>
                <a:cs typeface="Monotype Koufi" pitchFamily="2" charset="-78"/>
              </a:endParaRPr>
            </a:p>
          </p:txBody>
        </p:sp>
        <p:sp>
          <p:nvSpPr>
            <p:cNvPr id="9" name="Text Box 5"/>
            <p:cNvSpPr txBox="1">
              <a:spLocks noChangeArrowheads="1"/>
            </p:cNvSpPr>
            <p:nvPr/>
          </p:nvSpPr>
          <p:spPr bwMode="auto">
            <a:xfrm>
              <a:off x="3511533" y="1989138"/>
              <a:ext cx="431800" cy="579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rtl="0"/>
              <a:r>
                <a:rPr lang="ar-SA" sz="3200" b="1" dirty="0">
                  <a:solidFill>
                    <a:srgbClr val="C00000"/>
                  </a:solidFill>
                  <a:latin typeface="Times New Roman" pitchFamily="18" charset="0"/>
                  <a:cs typeface="Monotype Koufi" pitchFamily="2" charset="-78"/>
                </a:rPr>
                <a:t>=</a:t>
              </a:r>
              <a:endParaRPr lang="en-US" sz="3200" b="1" dirty="0">
                <a:solidFill>
                  <a:srgbClr val="C00000"/>
                </a:solidFill>
                <a:latin typeface="Times New Roman" pitchFamily="18" charset="0"/>
                <a:cs typeface="Monotype Koufi" pitchFamily="2" charset="-78"/>
              </a:endParaRPr>
            </a:p>
          </p:txBody>
        </p:sp>
        <p:sp>
          <p:nvSpPr>
            <p:cNvPr id="10" name="Text Box 6"/>
            <p:cNvSpPr txBox="1">
              <a:spLocks noChangeArrowheads="1"/>
            </p:cNvSpPr>
            <p:nvPr/>
          </p:nvSpPr>
          <p:spPr bwMode="auto">
            <a:xfrm>
              <a:off x="971550" y="1989138"/>
              <a:ext cx="431800" cy="5794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r" rtl="0"/>
              <a:r>
                <a:rPr lang="ar-SA" sz="3200" b="1" dirty="0">
                  <a:solidFill>
                    <a:srgbClr val="C00000"/>
                  </a:solidFill>
                  <a:latin typeface="Times New Roman" pitchFamily="18" charset="0"/>
                  <a:cs typeface="Monotype Koufi" pitchFamily="2" charset="-78"/>
                </a:rPr>
                <a:t>&lt;</a:t>
              </a:r>
              <a:endParaRPr lang="en-US" sz="3200" b="1" dirty="0">
                <a:solidFill>
                  <a:srgbClr val="C00000"/>
                </a:solidFill>
                <a:latin typeface="Times New Roman" pitchFamily="18" charset="0"/>
                <a:cs typeface="Monotype Koufi" pitchFamily="2" charset="-78"/>
              </a:endParaRPr>
            </a:p>
          </p:txBody>
        </p:sp>
        <p:sp>
          <p:nvSpPr>
            <p:cNvPr id="11" name="Text Box 7"/>
            <p:cNvSpPr txBox="1">
              <a:spLocks noChangeArrowheads="1"/>
            </p:cNvSpPr>
            <p:nvPr/>
          </p:nvSpPr>
          <p:spPr bwMode="auto">
            <a:xfrm>
              <a:off x="5657845" y="2767022"/>
              <a:ext cx="431800" cy="579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r" rtl="0"/>
              <a:r>
                <a:rPr lang="ar-SA" sz="3200" b="1" dirty="0">
                  <a:solidFill>
                    <a:srgbClr val="C00000"/>
                  </a:solidFill>
                  <a:latin typeface="Times New Roman" pitchFamily="18" charset="0"/>
                  <a:cs typeface="Monotype Koufi" pitchFamily="2" charset="-78"/>
                </a:rPr>
                <a:t>&gt;</a:t>
              </a:r>
              <a:endParaRPr lang="en-US" sz="3200" b="1" dirty="0">
                <a:solidFill>
                  <a:srgbClr val="C00000"/>
                </a:solidFill>
                <a:latin typeface="Times New Roman" pitchFamily="18" charset="0"/>
                <a:cs typeface="Monotype Koufi" pitchFamily="2" charset="-78"/>
              </a:endParaRPr>
            </a:p>
          </p:txBody>
        </p:sp>
        <p:sp>
          <p:nvSpPr>
            <p:cNvPr id="12" name="Text Box 8"/>
            <p:cNvSpPr txBox="1">
              <a:spLocks noChangeArrowheads="1"/>
            </p:cNvSpPr>
            <p:nvPr/>
          </p:nvSpPr>
          <p:spPr bwMode="auto">
            <a:xfrm>
              <a:off x="3157515" y="2703518"/>
              <a:ext cx="431800" cy="579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r" rtl="0"/>
              <a:r>
                <a:rPr lang="ar-SA" sz="3200" b="1" dirty="0">
                  <a:solidFill>
                    <a:srgbClr val="C00000"/>
                  </a:solidFill>
                  <a:latin typeface="Times New Roman" pitchFamily="18" charset="0"/>
                  <a:cs typeface="Monotype Koufi" pitchFamily="2" charset="-78"/>
                </a:rPr>
                <a:t>&lt;</a:t>
              </a:r>
              <a:endParaRPr lang="en-US" sz="3200" b="1" dirty="0">
                <a:solidFill>
                  <a:srgbClr val="C00000"/>
                </a:solidFill>
                <a:latin typeface="Times New Roman" pitchFamily="18" charset="0"/>
                <a:cs typeface="Monotype Koufi" pitchFamily="2" charset="-78"/>
              </a:endParaRPr>
            </a:p>
          </p:txBody>
        </p:sp>
        <p:sp>
          <p:nvSpPr>
            <p:cNvPr id="13" name="Text Box 9"/>
            <p:cNvSpPr txBox="1">
              <a:spLocks noChangeArrowheads="1"/>
            </p:cNvSpPr>
            <p:nvPr/>
          </p:nvSpPr>
          <p:spPr bwMode="auto">
            <a:xfrm>
              <a:off x="900113" y="2781300"/>
              <a:ext cx="431800" cy="579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rtl="0"/>
              <a:r>
                <a:rPr lang="ar-SA" sz="3200" b="1">
                  <a:solidFill>
                    <a:srgbClr val="C00000"/>
                  </a:solidFill>
                  <a:latin typeface="Times New Roman" pitchFamily="18" charset="0"/>
                  <a:cs typeface="Monotype Koufi" pitchFamily="2" charset="-78"/>
                </a:rPr>
                <a:t>&gt;</a:t>
              </a:r>
              <a:endParaRPr lang="en-US" sz="3200" b="1">
                <a:solidFill>
                  <a:srgbClr val="C00000"/>
                </a:solidFill>
                <a:latin typeface="Times New Roman" pitchFamily="18" charset="0"/>
                <a:cs typeface="Monotype Koufi" pitchFamily="2" charset="-78"/>
              </a:endParaRPr>
            </a:p>
          </p:txBody>
        </p:sp>
      </p:grpSp>
      <p:sp>
        <p:nvSpPr>
          <p:cNvPr id="14" name="Rectangle 27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857224" y="428604"/>
            <a:ext cx="7394595" cy="1643074"/>
            <a:chOff x="857224" y="642918"/>
            <a:chExt cx="7394595" cy="1643074"/>
          </a:xfrm>
        </p:grpSpPr>
        <p:pic>
          <p:nvPicPr>
            <p:cNvPr id="533506" name="Picture 2" descr="كتاب رياضيات سادس ف1 مطور_Page_069"/>
            <p:cNvPicPr>
              <a:picLocks noChangeAspect="1" noChangeArrowheads="1"/>
            </p:cNvPicPr>
            <p:nvPr/>
          </p:nvPicPr>
          <p:blipFill>
            <a:blip r:embed="rId2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857224" y="642918"/>
              <a:ext cx="7394595" cy="164307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grpSp>
          <p:nvGrpSpPr>
            <p:cNvPr id="27" name="Group 26"/>
            <p:cNvGrpSpPr/>
            <p:nvPr/>
          </p:nvGrpSpPr>
          <p:grpSpPr>
            <a:xfrm>
              <a:off x="1571604" y="1209664"/>
              <a:ext cx="5903912" cy="647700"/>
              <a:chOff x="900113" y="4076700"/>
              <a:chExt cx="5903912" cy="647700"/>
            </a:xfrm>
            <a:noFill/>
          </p:grpSpPr>
          <p:sp>
            <p:nvSpPr>
              <p:cNvPr id="533514" name="Text Box 10"/>
              <p:cNvSpPr txBox="1">
                <a:spLocks noChangeArrowheads="1"/>
              </p:cNvSpPr>
              <p:nvPr/>
            </p:nvSpPr>
            <p:spPr bwMode="auto">
              <a:xfrm>
                <a:off x="4500563" y="4144963"/>
                <a:ext cx="287337" cy="579437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3200" b="1" dirty="0">
                    <a:solidFill>
                      <a:srgbClr val="C00000"/>
                    </a:solidFill>
                    <a:latin typeface="Times New Roman" pitchFamily="18" charset="0"/>
                    <a:cs typeface="AL-Hor" pitchFamily="2" charset="-78"/>
                  </a:rPr>
                  <a:t>1</a:t>
                </a:r>
                <a:endParaRPr lang="en-US" sz="3200" b="1" dirty="0">
                  <a:solidFill>
                    <a:srgbClr val="C00000"/>
                  </a:solidFill>
                  <a:latin typeface="Times New Roman" pitchFamily="18" charset="0"/>
                  <a:cs typeface="AL-Hor" pitchFamily="2" charset="-78"/>
                </a:endParaRPr>
              </a:p>
            </p:txBody>
          </p:sp>
          <p:sp>
            <p:nvSpPr>
              <p:cNvPr id="533515" name="Text Box 11"/>
              <p:cNvSpPr txBox="1">
                <a:spLocks noChangeArrowheads="1"/>
              </p:cNvSpPr>
              <p:nvPr/>
            </p:nvSpPr>
            <p:spPr bwMode="auto">
              <a:xfrm>
                <a:off x="6516688" y="4144963"/>
                <a:ext cx="287337" cy="579437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3200" b="1">
                    <a:solidFill>
                      <a:srgbClr val="C00000"/>
                    </a:solidFill>
                    <a:latin typeface="Times New Roman" pitchFamily="18" charset="0"/>
                    <a:cs typeface="AL-Hor" pitchFamily="2" charset="-78"/>
                  </a:rPr>
                  <a:t>2</a:t>
                </a:r>
                <a:endParaRPr lang="en-US" sz="3200" b="1">
                  <a:solidFill>
                    <a:srgbClr val="C00000"/>
                  </a:solidFill>
                  <a:latin typeface="Times New Roman" pitchFamily="18" charset="0"/>
                  <a:cs typeface="AL-Hor" pitchFamily="2" charset="-78"/>
                </a:endParaRPr>
              </a:p>
            </p:txBody>
          </p:sp>
          <p:sp>
            <p:nvSpPr>
              <p:cNvPr id="533516" name="Text Box 12"/>
              <p:cNvSpPr txBox="1">
                <a:spLocks noChangeArrowheads="1"/>
              </p:cNvSpPr>
              <p:nvPr/>
            </p:nvSpPr>
            <p:spPr bwMode="auto">
              <a:xfrm>
                <a:off x="5219700" y="4141788"/>
                <a:ext cx="287338" cy="579437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3200" b="1">
                    <a:solidFill>
                      <a:srgbClr val="C00000"/>
                    </a:solidFill>
                    <a:latin typeface="Times New Roman" pitchFamily="18" charset="0"/>
                    <a:cs typeface="AL-Hor" pitchFamily="2" charset="-78"/>
                  </a:rPr>
                  <a:t>3</a:t>
                </a:r>
                <a:endParaRPr lang="en-US" sz="3200" b="1">
                  <a:solidFill>
                    <a:srgbClr val="C00000"/>
                  </a:solidFill>
                  <a:latin typeface="Times New Roman" pitchFamily="18" charset="0"/>
                  <a:cs typeface="AL-Hor" pitchFamily="2" charset="-78"/>
                </a:endParaRPr>
              </a:p>
            </p:txBody>
          </p:sp>
          <p:sp>
            <p:nvSpPr>
              <p:cNvPr id="533517" name="Text Box 13"/>
              <p:cNvSpPr txBox="1">
                <a:spLocks noChangeArrowheads="1"/>
              </p:cNvSpPr>
              <p:nvPr/>
            </p:nvSpPr>
            <p:spPr bwMode="auto">
              <a:xfrm>
                <a:off x="5940425" y="4141788"/>
                <a:ext cx="287338" cy="579437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3200" b="1">
                    <a:solidFill>
                      <a:srgbClr val="C00000"/>
                    </a:solidFill>
                    <a:latin typeface="Times New Roman" pitchFamily="18" charset="0"/>
                    <a:cs typeface="AL-Hor" pitchFamily="2" charset="-78"/>
                  </a:rPr>
                  <a:t>4</a:t>
                </a:r>
                <a:endParaRPr lang="en-US" sz="3200" b="1">
                  <a:solidFill>
                    <a:srgbClr val="C00000"/>
                  </a:solidFill>
                  <a:latin typeface="Times New Roman" pitchFamily="18" charset="0"/>
                  <a:cs typeface="AL-Hor" pitchFamily="2" charset="-78"/>
                </a:endParaRPr>
              </a:p>
            </p:txBody>
          </p:sp>
          <p:sp>
            <p:nvSpPr>
              <p:cNvPr id="533519" name="Text Box 15"/>
              <p:cNvSpPr txBox="1">
                <a:spLocks noChangeArrowheads="1"/>
              </p:cNvSpPr>
              <p:nvPr/>
            </p:nvSpPr>
            <p:spPr bwMode="auto">
              <a:xfrm>
                <a:off x="1620838" y="4081463"/>
                <a:ext cx="287337" cy="579437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3200" b="1" dirty="0">
                    <a:solidFill>
                      <a:srgbClr val="C00000"/>
                    </a:solidFill>
                    <a:latin typeface="Times New Roman" pitchFamily="18" charset="0"/>
                    <a:cs typeface="AL-Hor" pitchFamily="2" charset="-78"/>
                  </a:rPr>
                  <a:t>1</a:t>
                </a:r>
                <a:endParaRPr lang="en-US" sz="3200" b="1" dirty="0">
                  <a:solidFill>
                    <a:srgbClr val="C00000"/>
                  </a:solidFill>
                  <a:latin typeface="Times New Roman" pitchFamily="18" charset="0"/>
                  <a:cs typeface="AL-Hor" pitchFamily="2" charset="-78"/>
                </a:endParaRPr>
              </a:p>
            </p:txBody>
          </p:sp>
          <p:sp>
            <p:nvSpPr>
              <p:cNvPr id="533520" name="Text Box 16"/>
              <p:cNvSpPr txBox="1">
                <a:spLocks noChangeArrowheads="1"/>
              </p:cNvSpPr>
              <p:nvPr/>
            </p:nvSpPr>
            <p:spPr bwMode="auto">
              <a:xfrm>
                <a:off x="900113" y="4081463"/>
                <a:ext cx="287337" cy="579437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3200" b="1">
                    <a:solidFill>
                      <a:srgbClr val="C00000"/>
                    </a:solidFill>
                    <a:latin typeface="Times New Roman" pitchFamily="18" charset="0"/>
                    <a:cs typeface="AL-Hor" pitchFamily="2" charset="-78"/>
                  </a:rPr>
                  <a:t>2</a:t>
                </a:r>
                <a:endParaRPr lang="en-US" sz="3200" b="1">
                  <a:solidFill>
                    <a:srgbClr val="C00000"/>
                  </a:solidFill>
                  <a:latin typeface="Times New Roman" pitchFamily="18" charset="0"/>
                  <a:cs typeface="AL-Hor" pitchFamily="2" charset="-78"/>
                </a:endParaRPr>
              </a:p>
            </p:txBody>
          </p:sp>
          <p:sp>
            <p:nvSpPr>
              <p:cNvPr id="533521" name="Text Box 17"/>
              <p:cNvSpPr txBox="1">
                <a:spLocks noChangeArrowheads="1"/>
              </p:cNvSpPr>
              <p:nvPr/>
            </p:nvSpPr>
            <p:spPr bwMode="auto">
              <a:xfrm>
                <a:off x="2987675" y="4081463"/>
                <a:ext cx="287338" cy="579437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3200" b="1">
                    <a:solidFill>
                      <a:srgbClr val="C00000"/>
                    </a:solidFill>
                    <a:latin typeface="Times New Roman" pitchFamily="18" charset="0"/>
                    <a:cs typeface="AL-Hor" pitchFamily="2" charset="-78"/>
                  </a:rPr>
                  <a:t>3</a:t>
                </a:r>
                <a:endParaRPr lang="en-US" sz="3200" b="1">
                  <a:solidFill>
                    <a:srgbClr val="C00000"/>
                  </a:solidFill>
                  <a:latin typeface="Times New Roman" pitchFamily="18" charset="0"/>
                  <a:cs typeface="AL-Hor" pitchFamily="2" charset="-78"/>
                </a:endParaRPr>
              </a:p>
            </p:txBody>
          </p:sp>
          <p:sp>
            <p:nvSpPr>
              <p:cNvPr id="533522" name="Text Box 18"/>
              <p:cNvSpPr txBox="1">
                <a:spLocks noChangeArrowheads="1"/>
              </p:cNvSpPr>
              <p:nvPr/>
            </p:nvSpPr>
            <p:spPr bwMode="auto">
              <a:xfrm>
                <a:off x="2339975" y="4076700"/>
                <a:ext cx="287338" cy="57943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3200" b="1">
                    <a:solidFill>
                      <a:srgbClr val="C00000"/>
                    </a:solidFill>
                    <a:latin typeface="Times New Roman" pitchFamily="18" charset="0"/>
                    <a:cs typeface="AL-Hor" pitchFamily="2" charset="-78"/>
                  </a:rPr>
                  <a:t>4</a:t>
                </a:r>
                <a:endParaRPr lang="en-US" sz="3200" b="1">
                  <a:solidFill>
                    <a:srgbClr val="C00000"/>
                  </a:solidFill>
                  <a:latin typeface="Times New Roman" pitchFamily="18" charset="0"/>
                  <a:cs typeface="AL-Hor" pitchFamily="2" charset="-78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963619" y="2214554"/>
            <a:ext cx="7394595" cy="1785926"/>
            <a:chOff x="714348" y="2500306"/>
            <a:chExt cx="7394595" cy="1785926"/>
          </a:xfrm>
        </p:grpSpPr>
        <p:pic>
          <p:nvPicPr>
            <p:cNvPr id="29" name="Picture 2" descr="كتاب رياضيات سادس ف1 مطور_Page_069"/>
            <p:cNvPicPr>
              <a:picLocks noChangeAspect="1" noChangeArrowheads="1"/>
            </p:cNvPicPr>
            <p:nvPr/>
          </p:nvPicPr>
          <p:blipFill>
            <a:blip r:embed="rId3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714348" y="2500306"/>
              <a:ext cx="7394595" cy="178592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grpSp>
          <p:nvGrpSpPr>
            <p:cNvPr id="28" name="Group 27"/>
            <p:cNvGrpSpPr/>
            <p:nvPr/>
          </p:nvGrpSpPr>
          <p:grpSpPr>
            <a:xfrm>
              <a:off x="1071538" y="3143248"/>
              <a:ext cx="6335713" cy="584200"/>
              <a:chOff x="323850" y="5729288"/>
              <a:chExt cx="6335713" cy="584200"/>
            </a:xfrm>
            <a:noFill/>
          </p:grpSpPr>
          <p:sp>
            <p:nvSpPr>
              <p:cNvPr id="533524" name="Text Box 20"/>
              <p:cNvSpPr txBox="1">
                <a:spLocks noChangeArrowheads="1"/>
              </p:cNvSpPr>
              <p:nvPr/>
            </p:nvSpPr>
            <p:spPr bwMode="auto">
              <a:xfrm>
                <a:off x="4356100" y="5734050"/>
                <a:ext cx="287338" cy="57943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3200" b="1">
                    <a:solidFill>
                      <a:srgbClr val="C00000"/>
                    </a:solidFill>
                    <a:latin typeface="Times New Roman" pitchFamily="18" charset="0"/>
                    <a:cs typeface="AL-Hor" pitchFamily="2" charset="-78"/>
                  </a:rPr>
                  <a:t>1</a:t>
                </a:r>
                <a:endParaRPr lang="en-US" sz="3200" b="1">
                  <a:solidFill>
                    <a:srgbClr val="C00000"/>
                  </a:solidFill>
                  <a:latin typeface="Times New Roman" pitchFamily="18" charset="0"/>
                  <a:cs typeface="AL-Hor" pitchFamily="2" charset="-78"/>
                </a:endParaRPr>
              </a:p>
            </p:txBody>
          </p:sp>
          <p:sp>
            <p:nvSpPr>
              <p:cNvPr id="533525" name="Text Box 21"/>
              <p:cNvSpPr txBox="1">
                <a:spLocks noChangeArrowheads="1"/>
              </p:cNvSpPr>
              <p:nvPr/>
            </p:nvSpPr>
            <p:spPr bwMode="auto">
              <a:xfrm>
                <a:off x="5076825" y="5734050"/>
                <a:ext cx="287338" cy="57943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3200" b="1">
                    <a:solidFill>
                      <a:srgbClr val="C00000"/>
                    </a:solidFill>
                    <a:latin typeface="Times New Roman" pitchFamily="18" charset="0"/>
                    <a:cs typeface="AL-Hor" pitchFamily="2" charset="-78"/>
                  </a:rPr>
                  <a:t>2</a:t>
                </a:r>
                <a:endParaRPr lang="en-US" sz="3200" b="1">
                  <a:solidFill>
                    <a:srgbClr val="C00000"/>
                  </a:solidFill>
                  <a:latin typeface="Times New Roman" pitchFamily="18" charset="0"/>
                  <a:cs typeface="AL-Hor" pitchFamily="2" charset="-78"/>
                </a:endParaRPr>
              </a:p>
            </p:txBody>
          </p:sp>
          <p:sp>
            <p:nvSpPr>
              <p:cNvPr id="533526" name="Text Box 22"/>
              <p:cNvSpPr txBox="1">
                <a:spLocks noChangeArrowheads="1"/>
              </p:cNvSpPr>
              <p:nvPr/>
            </p:nvSpPr>
            <p:spPr bwMode="auto">
              <a:xfrm>
                <a:off x="6372225" y="5734050"/>
                <a:ext cx="287338" cy="57943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3200" b="1">
                    <a:solidFill>
                      <a:srgbClr val="C00000"/>
                    </a:solidFill>
                    <a:latin typeface="Times New Roman" pitchFamily="18" charset="0"/>
                    <a:cs typeface="AL-Hor" pitchFamily="2" charset="-78"/>
                  </a:rPr>
                  <a:t>3</a:t>
                </a:r>
                <a:endParaRPr lang="en-US" sz="3200" b="1">
                  <a:solidFill>
                    <a:srgbClr val="C00000"/>
                  </a:solidFill>
                  <a:latin typeface="Times New Roman" pitchFamily="18" charset="0"/>
                  <a:cs typeface="AL-Hor" pitchFamily="2" charset="-78"/>
                </a:endParaRPr>
              </a:p>
            </p:txBody>
          </p:sp>
          <p:sp>
            <p:nvSpPr>
              <p:cNvPr id="533527" name="Text Box 23"/>
              <p:cNvSpPr txBox="1">
                <a:spLocks noChangeArrowheads="1"/>
              </p:cNvSpPr>
              <p:nvPr/>
            </p:nvSpPr>
            <p:spPr bwMode="auto">
              <a:xfrm>
                <a:off x="5724525" y="5734050"/>
                <a:ext cx="287338" cy="57943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3200" b="1">
                    <a:solidFill>
                      <a:srgbClr val="C00000"/>
                    </a:solidFill>
                    <a:latin typeface="Times New Roman" pitchFamily="18" charset="0"/>
                    <a:cs typeface="AL-Hor" pitchFamily="2" charset="-78"/>
                  </a:rPr>
                  <a:t>4</a:t>
                </a:r>
                <a:endParaRPr lang="en-US" sz="3200" b="1">
                  <a:solidFill>
                    <a:srgbClr val="C00000"/>
                  </a:solidFill>
                  <a:latin typeface="Times New Roman" pitchFamily="18" charset="0"/>
                  <a:cs typeface="AL-Hor" pitchFamily="2" charset="-78"/>
                </a:endParaRPr>
              </a:p>
            </p:txBody>
          </p:sp>
          <p:sp>
            <p:nvSpPr>
              <p:cNvPr id="533528" name="Text Box 24"/>
              <p:cNvSpPr txBox="1">
                <a:spLocks noChangeArrowheads="1"/>
              </p:cNvSpPr>
              <p:nvPr/>
            </p:nvSpPr>
            <p:spPr bwMode="auto">
              <a:xfrm>
                <a:off x="2843213" y="5729288"/>
                <a:ext cx="287337" cy="579437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3200" b="1">
                    <a:solidFill>
                      <a:srgbClr val="C00000"/>
                    </a:solidFill>
                    <a:latin typeface="Times New Roman" pitchFamily="18" charset="0"/>
                    <a:cs typeface="AL-Hor" pitchFamily="2" charset="-78"/>
                  </a:rPr>
                  <a:t>1</a:t>
                </a:r>
                <a:endParaRPr lang="en-US" sz="3200" b="1">
                  <a:solidFill>
                    <a:srgbClr val="C00000"/>
                  </a:solidFill>
                  <a:latin typeface="Times New Roman" pitchFamily="18" charset="0"/>
                  <a:cs typeface="AL-Hor" pitchFamily="2" charset="-78"/>
                </a:endParaRPr>
              </a:p>
            </p:txBody>
          </p:sp>
          <p:sp>
            <p:nvSpPr>
              <p:cNvPr id="533529" name="Text Box 25"/>
              <p:cNvSpPr txBox="1">
                <a:spLocks noChangeArrowheads="1"/>
              </p:cNvSpPr>
              <p:nvPr/>
            </p:nvSpPr>
            <p:spPr bwMode="auto">
              <a:xfrm>
                <a:off x="1116013" y="5729288"/>
                <a:ext cx="287337" cy="579437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3200" b="1">
                    <a:solidFill>
                      <a:srgbClr val="C00000"/>
                    </a:solidFill>
                    <a:latin typeface="Times New Roman" pitchFamily="18" charset="0"/>
                    <a:cs typeface="AL-Hor" pitchFamily="2" charset="-78"/>
                  </a:rPr>
                  <a:t>2</a:t>
                </a:r>
                <a:endParaRPr lang="en-US" sz="3200" b="1">
                  <a:solidFill>
                    <a:srgbClr val="C00000"/>
                  </a:solidFill>
                  <a:latin typeface="Times New Roman" pitchFamily="18" charset="0"/>
                  <a:cs typeface="AL-Hor" pitchFamily="2" charset="-78"/>
                </a:endParaRPr>
              </a:p>
            </p:txBody>
          </p:sp>
          <p:sp>
            <p:nvSpPr>
              <p:cNvPr id="533530" name="Text Box 26"/>
              <p:cNvSpPr txBox="1">
                <a:spLocks noChangeArrowheads="1"/>
              </p:cNvSpPr>
              <p:nvPr/>
            </p:nvSpPr>
            <p:spPr bwMode="auto">
              <a:xfrm>
                <a:off x="1979613" y="5729288"/>
                <a:ext cx="287337" cy="579437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3200" b="1" dirty="0">
                    <a:solidFill>
                      <a:srgbClr val="C00000"/>
                    </a:solidFill>
                    <a:latin typeface="Times New Roman" pitchFamily="18" charset="0"/>
                    <a:cs typeface="AL-Hor" pitchFamily="2" charset="-78"/>
                  </a:rPr>
                  <a:t>3</a:t>
                </a:r>
                <a:endParaRPr lang="en-US" sz="3200" b="1" dirty="0">
                  <a:solidFill>
                    <a:srgbClr val="C00000"/>
                  </a:solidFill>
                  <a:latin typeface="Times New Roman" pitchFamily="18" charset="0"/>
                  <a:cs typeface="AL-Hor" pitchFamily="2" charset="-78"/>
                </a:endParaRPr>
              </a:p>
            </p:txBody>
          </p:sp>
          <p:sp>
            <p:nvSpPr>
              <p:cNvPr id="533531" name="Text Box 27"/>
              <p:cNvSpPr txBox="1">
                <a:spLocks noChangeArrowheads="1"/>
              </p:cNvSpPr>
              <p:nvPr/>
            </p:nvSpPr>
            <p:spPr bwMode="auto">
              <a:xfrm>
                <a:off x="323850" y="5729288"/>
                <a:ext cx="287338" cy="579437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3200" b="1">
                    <a:solidFill>
                      <a:srgbClr val="C00000"/>
                    </a:solidFill>
                    <a:latin typeface="Times New Roman" pitchFamily="18" charset="0"/>
                    <a:cs typeface="AL-Hor" pitchFamily="2" charset="-78"/>
                  </a:rPr>
                  <a:t>4</a:t>
                </a:r>
                <a:endParaRPr lang="en-US" sz="3200" b="1">
                  <a:solidFill>
                    <a:srgbClr val="C00000"/>
                  </a:solidFill>
                  <a:latin typeface="Times New Roman" pitchFamily="18" charset="0"/>
                  <a:cs typeface="AL-Hor" pitchFamily="2" charset="-78"/>
                </a:endParaRPr>
              </a:p>
            </p:txBody>
          </p:sp>
        </p:grpSp>
      </p:grp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 cstate="email">
            <a:lum bright="-12000" contrast="24000"/>
          </a:blip>
          <a:srcRect/>
          <a:stretch>
            <a:fillRect/>
          </a:stretch>
        </p:blipFill>
        <p:spPr bwMode="auto">
          <a:xfrm>
            <a:off x="2162175" y="4133871"/>
            <a:ext cx="4819650" cy="22955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3" name="Rectangle 27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email">
            <a:lum bright="-12000" contrast="24000"/>
          </a:blip>
          <a:srcRect/>
          <a:stretch>
            <a:fillRect/>
          </a:stretch>
        </p:blipFill>
        <p:spPr bwMode="auto">
          <a:xfrm>
            <a:off x="4429124" y="357166"/>
            <a:ext cx="4429156" cy="21431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6" name="Rectangle 27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 cstate="email">
            <a:lum bright="-12000" contrast="24000"/>
          </a:blip>
          <a:srcRect/>
          <a:stretch>
            <a:fillRect/>
          </a:stretch>
        </p:blipFill>
        <p:spPr bwMode="auto">
          <a:xfrm>
            <a:off x="197262" y="357166"/>
            <a:ext cx="4088986" cy="26432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 cstate="email">
            <a:lum bright="-12000" contrast="24000"/>
          </a:blip>
          <a:srcRect/>
          <a:stretch>
            <a:fillRect/>
          </a:stretch>
        </p:blipFill>
        <p:spPr bwMode="auto">
          <a:xfrm>
            <a:off x="4929190" y="3143248"/>
            <a:ext cx="3833812" cy="6077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6" cstate="email">
            <a:lum bright="-12000" contrast="24000"/>
          </a:blip>
          <a:srcRect/>
          <a:stretch>
            <a:fillRect/>
          </a:stretch>
        </p:blipFill>
        <p:spPr bwMode="auto">
          <a:xfrm>
            <a:off x="276224" y="3500438"/>
            <a:ext cx="4152900" cy="2057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7" cstate="email">
            <a:lum bright="-12000" contrast="24000"/>
          </a:blip>
          <a:srcRect/>
          <a:stretch>
            <a:fillRect/>
          </a:stretch>
        </p:blipFill>
        <p:spPr bwMode="auto">
          <a:xfrm>
            <a:off x="4776817" y="4214818"/>
            <a:ext cx="4010025" cy="12668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7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  <p:sp>
        <p:nvSpPr>
          <p:cNvPr id="9" name="AutoShape 13">
            <a:hlinkClick r:id="rId3" action="ppaction://hlinksldjump"/>
          </p:cNvPr>
          <p:cNvSpPr>
            <a:spLocks noChangeArrowheads="1"/>
          </p:cNvSpPr>
          <p:nvPr/>
        </p:nvSpPr>
        <p:spPr bwMode="auto">
          <a:xfrm flipV="1">
            <a:off x="2181238" y="214290"/>
            <a:ext cx="4676778" cy="542925"/>
          </a:xfrm>
          <a:prstGeom prst="flowChartAlternateProcess">
            <a:avLst/>
          </a:prstGeom>
          <a:solidFill>
            <a:srgbClr val="DDC08B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10800000" wrap="none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SA" sz="4400" b="1" dirty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LW Cool Khaybar. " pitchFamily="2" charset="0"/>
                <a:cs typeface="AL-Hor" pitchFamily="2" charset="-78"/>
              </a:rPr>
              <a:t>3 ـ 3  تقريب الكسور العشرية </a:t>
            </a:r>
            <a:endParaRPr lang="en-US" sz="44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LW Cool Khaybar. " pitchFamily="2" charset="0"/>
              <a:cs typeface="AL-Hor" pitchFamily="2" charset="-78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1150914" y="928670"/>
            <a:ext cx="6635796" cy="1214446"/>
            <a:chOff x="1150914" y="928670"/>
            <a:chExt cx="6635796" cy="1214446"/>
          </a:xfrm>
        </p:grpSpPr>
        <p:pic>
          <p:nvPicPr>
            <p:cNvPr id="10" name="Picture 2" descr="كتاب رياضيات سادس ف1 مطور_Page_071"/>
            <p:cNvPicPr>
              <a:picLocks noChangeAspect="1" noChangeArrowheads="1"/>
            </p:cNvPicPr>
            <p:nvPr/>
          </p:nvPicPr>
          <p:blipFill>
            <a:blip r:embed="rId4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1150914" y="928670"/>
              <a:ext cx="6635796" cy="78581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5365" name="Picture 5"/>
            <p:cNvPicPr>
              <a:picLocks noChangeAspect="1" noChangeArrowheads="1"/>
            </p:cNvPicPr>
            <p:nvPr/>
          </p:nvPicPr>
          <p:blipFill>
            <a:blip r:embed="rId5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6143636" y="1795455"/>
              <a:ext cx="676275" cy="34766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5366" name="Picture 6"/>
            <p:cNvPicPr>
              <a:picLocks noChangeAspect="1" noChangeArrowheads="1"/>
            </p:cNvPicPr>
            <p:nvPr/>
          </p:nvPicPr>
          <p:blipFill>
            <a:blip r:embed="rId6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643174" y="1795455"/>
              <a:ext cx="676275" cy="34766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29" name="Group 28"/>
          <p:cNvGrpSpPr/>
          <p:nvPr/>
        </p:nvGrpSpPr>
        <p:grpSpPr>
          <a:xfrm>
            <a:off x="0" y="2500306"/>
            <a:ext cx="9144000" cy="1500198"/>
            <a:chOff x="0" y="2214554"/>
            <a:chExt cx="9144000" cy="1500198"/>
          </a:xfrm>
        </p:grpSpPr>
        <p:pic>
          <p:nvPicPr>
            <p:cNvPr id="11" name="Picture 2" descr="كتاب رياضيات سادس ف1 مطور_Page_071"/>
            <p:cNvPicPr>
              <a:picLocks noChangeAspect="1" noChangeArrowheads="1"/>
            </p:cNvPicPr>
            <p:nvPr/>
          </p:nvPicPr>
          <p:blipFill>
            <a:blip r:embed="rId7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666722" y="2214554"/>
              <a:ext cx="7905806" cy="121444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5367" name="Picture 7"/>
            <p:cNvPicPr>
              <a:picLocks noChangeAspect="1" noChangeArrowheads="1"/>
            </p:cNvPicPr>
            <p:nvPr/>
          </p:nvPicPr>
          <p:blipFill>
            <a:blip r:embed="rId8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8391554" y="2428868"/>
              <a:ext cx="466726" cy="35717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5368" name="Picture 8"/>
            <p:cNvPicPr>
              <a:picLocks noChangeAspect="1" noChangeArrowheads="1"/>
            </p:cNvPicPr>
            <p:nvPr/>
          </p:nvPicPr>
          <p:blipFill>
            <a:blip r:embed="rId9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962002" y="2500306"/>
              <a:ext cx="395288" cy="35719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5369" name="Picture 9"/>
            <p:cNvPicPr>
              <a:picLocks noChangeAspect="1" noChangeArrowheads="1"/>
            </p:cNvPicPr>
            <p:nvPr/>
          </p:nvPicPr>
          <p:blipFill>
            <a:blip r:embed="rId10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8353425" y="2857496"/>
              <a:ext cx="790575" cy="35719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5370" name="Picture 10"/>
            <p:cNvPicPr>
              <a:picLocks noChangeAspect="1" noChangeArrowheads="1"/>
            </p:cNvPicPr>
            <p:nvPr/>
          </p:nvPicPr>
          <p:blipFill>
            <a:blip r:embed="rId11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0" y="2786058"/>
              <a:ext cx="790575" cy="35719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5371" name="Picture 11"/>
            <p:cNvPicPr>
              <a:picLocks noChangeAspect="1" noChangeArrowheads="1"/>
            </p:cNvPicPr>
            <p:nvPr/>
          </p:nvPicPr>
          <p:blipFill>
            <a:blip r:embed="rId12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6357950" y="3429000"/>
              <a:ext cx="752477" cy="28575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5372" name="Picture 12"/>
            <p:cNvPicPr>
              <a:picLocks noChangeAspect="1" noChangeArrowheads="1"/>
            </p:cNvPicPr>
            <p:nvPr/>
          </p:nvPicPr>
          <p:blipFill>
            <a:blip r:embed="rId13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714348" y="3214686"/>
              <a:ext cx="466726" cy="42862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30" name="Group 29"/>
          <p:cNvGrpSpPr/>
          <p:nvPr/>
        </p:nvGrpSpPr>
        <p:grpSpPr>
          <a:xfrm>
            <a:off x="1400153" y="4357694"/>
            <a:ext cx="6600871" cy="857256"/>
            <a:chOff x="1400153" y="3857628"/>
            <a:chExt cx="6600871" cy="857256"/>
          </a:xfrm>
        </p:grpSpPr>
        <p:pic>
          <p:nvPicPr>
            <p:cNvPr id="12" name="Picture 2" descr="كتاب رياضيات سادس ف1 مطور_Page_071"/>
            <p:cNvPicPr>
              <a:picLocks noChangeAspect="1" noChangeArrowheads="1"/>
            </p:cNvPicPr>
            <p:nvPr/>
          </p:nvPicPr>
          <p:blipFill>
            <a:blip r:embed="rId14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1400153" y="3857628"/>
              <a:ext cx="6600871" cy="42862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5373" name="Picture 13"/>
            <p:cNvPicPr>
              <a:picLocks noChangeAspect="1" noChangeArrowheads="1"/>
            </p:cNvPicPr>
            <p:nvPr/>
          </p:nvPicPr>
          <p:blipFill>
            <a:blip r:embed="rId15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4333878" y="4429134"/>
              <a:ext cx="666750" cy="28575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7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1071538" y="357166"/>
            <a:ext cx="7323157" cy="3039410"/>
            <a:chOff x="1071538" y="357166"/>
            <a:chExt cx="7323157" cy="3039410"/>
          </a:xfrm>
        </p:grpSpPr>
        <p:pic>
          <p:nvPicPr>
            <p:cNvPr id="22" name="Picture 2" descr="كتاب رياضيات سادس ف1 مطور_Page_072"/>
            <p:cNvPicPr>
              <a:picLocks noChangeAspect="1" noChangeArrowheads="1"/>
            </p:cNvPicPr>
            <p:nvPr/>
          </p:nvPicPr>
          <p:blipFill>
            <a:blip r:embed="rId3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1071538" y="357166"/>
              <a:ext cx="7323157" cy="271464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grpSp>
          <p:nvGrpSpPr>
            <p:cNvPr id="17" name="Group 16"/>
            <p:cNvGrpSpPr/>
            <p:nvPr/>
          </p:nvGrpSpPr>
          <p:grpSpPr>
            <a:xfrm>
              <a:off x="1071538" y="785794"/>
              <a:ext cx="4867277" cy="2610782"/>
              <a:chOff x="-150814" y="1125538"/>
              <a:chExt cx="4867277" cy="2610782"/>
            </a:xfrm>
          </p:grpSpPr>
          <p:sp>
            <p:nvSpPr>
              <p:cNvPr id="18" name="Text Box 4"/>
              <p:cNvSpPr txBox="1">
                <a:spLocks noChangeArrowheads="1"/>
              </p:cNvSpPr>
              <p:nvPr/>
            </p:nvSpPr>
            <p:spPr bwMode="auto">
              <a:xfrm>
                <a:off x="3563938" y="1125538"/>
                <a:ext cx="979487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EG" sz="2800" b="1" dirty="0" smtClean="0">
                    <a:solidFill>
                      <a:srgbClr val="C00000"/>
                    </a:solidFill>
                    <a:latin typeface="Times New Roman" pitchFamily="18" charset="0"/>
                    <a:cs typeface="AL-Hor" pitchFamily="2" charset="-78"/>
                  </a:rPr>
                  <a:t>7,4</a:t>
                </a:r>
                <a:endParaRPr lang="en-US" sz="3200" b="1" dirty="0">
                  <a:solidFill>
                    <a:srgbClr val="C00000"/>
                  </a:solidFill>
                  <a:latin typeface="Times New Roman" pitchFamily="18" charset="0"/>
                  <a:cs typeface="AL-Hor" pitchFamily="2" charset="-78"/>
                </a:endParaRPr>
              </a:p>
            </p:txBody>
          </p:sp>
          <p:sp>
            <p:nvSpPr>
              <p:cNvPr id="19" name="Text Box 5"/>
              <p:cNvSpPr txBox="1">
                <a:spLocks noChangeArrowheads="1"/>
              </p:cNvSpPr>
              <p:nvPr/>
            </p:nvSpPr>
            <p:spPr bwMode="auto">
              <a:xfrm>
                <a:off x="-7938" y="1245260"/>
                <a:ext cx="800100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EG" sz="2800" b="1" dirty="0" smtClean="0">
                    <a:solidFill>
                      <a:srgbClr val="C00000"/>
                    </a:solidFill>
                    <a:latin typeface="Times New Roman" pitchFamily="18" charset="0"/>
                    <a:cs typeface="AL-Hor" pitchFamily="2" charset="-78"/>
                  </a:rPr>
                  <a:t>8,0</a:t>
                </a:r>
                <a:endParaRPr lang="en-US" sz="3200" b="1" dirty="0">
                  <a:solidFill>
                    <a:srgbClr val="C00000"/>
                  </a:solidFill>
                  <a:latin typeface="Times New Roman" pitchFamily="18" charset="0"/>
                  <a:cs typeface="AL-Hor" pitchFamily="2" charset="-78"/>
                </a:endParaRPr>
              </a:p>
            </p:txBody>
          </p:sp>
          <p:sp>
            <p:nvSpPr>
              <p:cNvPr id="20" name="Text Box 6"/>
              <p:cNvSpPr txBox="1">
                <a:spLocks noChangeArrowheads="1"/>
              </p:cNvSpPr>
              <p:nvPr/>
            </p:nvSpPr>
            <p:spPr bwMode="auto">
              <a:xfrm>
                <a:off x="4132294" y="1768480"/>
                <a:ext cx="431800" cy="10772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800" b="1" dirty="0">
                    <a:solidFill>
                      <a:srgbClr val="C00000"/>
                    </a:solidFill>
                    <a:latin typeface="Times New Roman" pitchFamily="18" charset="0"/>
                    <a:cs typeface="AL-Hor" pitchFamily="2" charset="-78"/>
                  </a:rPr>
                  <a:t>6</a:t>
                </a:r>
                <a:r>
                  <a:rPr lang="ar-SA" sz="3200" b="1" dirty="0">
                    <a:solidFill>
                      <a:srgbClr val="C00000"/>
                    </a:solidFill>
                    <a:latin typeface="Times New Roman" pitchFamily="18" charset="0"/>
                    <a:cs typeface="AL-Hor" pitchFamily="2" charset="-78"/>
                  </a:rPr>
                  <a:t>   </a:t>
                </a:r>
                <a:endParaRPr lang="en-US" sz="3200" b="1" dirty="0">
                  <a:solidFill>
                    <a:srgbClr val="C00000"/>
                  </a:solidFill>
                  <a:latin typeface="Times New Roman" pitchFamily="18" charset="0"/>
                  <a:cs typeface="AL-Hor" pitchFamily="2" charset="-78"/>
                </a:endParaRPr>
              </a:p>
            </p:txBody>
          </p:sp>
          <p:sp>
            <p:nvSpPr>
              <p:cNvPr id="21" name="Text Box 7"/>
              <p:cNvSpPr txBox="1">
                <a:spLocks noChangeArrowheads="1"/>
              </p:cNvSpPr>
              <p:nvPr/>
            </p:nvSpPr>
            <p:spPr bwMode="auto">
              <a:xfrm>
                <a:off x="63500" y="1762832"/>
                <a:ext cx="576263" cy="10772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800" b="1" dirty="0">
                    <a:solidFill>
                      <a:srgbClr val="C00000"/>
                    </a:solidFill>
                    <a:latin typeface="Times New Roman" pitchFamily="18" charset="0"/>
                    <a:cs typeface="AL-Hor" pitchFamily="2" charset="-78"/>
                  </a:rPr>
                  <a:t>10</a:t>
                </a:r>
                <a:r>
                  <a:rPr lang="ar-SA" sz="3200" b="1" dirty="0">
                    <a:solidFill>
                      <a:srgbClr val="C00000"/>
                    </a:solidFill>
                    <a:latin typeface="Times New Roman" pitchFamily="18" charset="0"/>
                    <a:cs typeface="AL-Hor" pitchFamily="2" charset="-78"/>
                  </a:rPr>
                  <a:t>   </a:t>
                </a:r>
                <a:endParaRPr lang="en-US" sz="3200" b="1" dirty="0">
                  <a:solidFill>
                    <a:srgbClr val="C00000"/>
                  </a:solidFill>
                  <a:latin typeface="Times New Roman" pitchFamily="18" charset="0"/>
                  <a:cs typeface="AL-Hor" pitchFamily="2" charset="-78"/>
                </a:endParaRPr>
              </a:p>
            </p:txBody>
          </p:sp>
          <p:sp>
            <p:nvSpPr>
              <p:cNvPr id="23" name="Text Box 8"/>
              <p:cNvSpPr txBox="1">
                <a:spLocks noChangeArrowheads="1"/>
              </p:cNvSpPr>
              <p:nvPr/>
            </p:nvSpPr>
            <p:spPr bwMode="auto">
              <a:xfrm>
                <a:off x="3635375" y="2349500"/>
                <a:ext cx="979488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EG" sz="2800" b="1" dirty="0" smtClean="0">
                    <a:solidFill>
                      <a:srgbClr val="C00000"/>
                    </a:solidFill>
                    <a:latin typeface="Times New Roman" pitchFamily="18" charset="0"/>
                    <a:cs typeface="AL-Hor" pitchFamily="2" charset="-78"/>
                  </a:rPr>
                  <a:t>2,50</a:t>
                </a:r>
                <a:endParaRPr lang="en-US" sz="3200" b="1" dirty="0">
                  <a:solidFill>
                    <a:srgbClr val="C00000"/>
                  </a:solidFill>
                  <a:latin typeface="Times New Roman" pitchFamily="18" charset="0"/>
                  <a:cs typeface="AL-Hor" pitchFamily="2" charset="-78"/>
                </a:endParaRPr>
              </a:p>
            </p:txBody>
          </p:sp>
          <p:sp>
            <p:nvSpPr>
              <p:cNvPr id="24" name="Text Box 9"/>
              <p:cNvSpPr txBox="1">
                <a:spLocks noChangeArrowheads="1"/>
              </p:cNvSpPr>
              <p:nvPr/>
            </p:nvSpPr>
            <p:spPr bwMode="auto">
              <a:xfrm>
                <a:off x="-150814" y="2349500"/>
                <a:ext cx="979488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ar-EG" sz="2800" b="1" dirty="0" smtClean="0">
                    <a:solidFill>
                      <a:srgbClr val="C00000"/>
                    </a:solidFill>
                    <a:latin typeface="Times New Roman" pitchFamily="18" charset="0"/>
                    <a:cs typeface="AL-Hor" pitchFamily="2" charset="-78"/>
                  </a:rPr>
                  <a:t>40,46</a:t>
                </a:r>
                <a:endParaRPr lang="en-US" sz="3200" b="1" dirty="0">
                  <a:solidFill>
                    <a:srgbClr val="C00000"/>
                  </a:solidFill>
                  <a:latin typeface="Times New Roman" pitchFamily="18" charset="0"/>
                  <a:cs typeface="AL-Hor" pitchFamily="2" charset="-78"/>
                </a:endParaRPr>
              </a:p>
            </p:txBody>
          </p:sp>
          <p:sp>
            <p:nvSpPr>
              <p:cNvPr id="25" name="Text Box 10"/>
              <p:cNvSpPr txBox="1">
                <a:spLocks noChangeArrowheads="1"/>
              </p:cNvSpPr>
              <p:nvPr/>
            </p:nvSpPr>
            <p:spPr bwMode="auto">
              <a:xfrm>
                <a:off x="3736975" y="3209925"/>
                <a:ext cx="979488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EG" sz="2800" b="1" dirty="0" smtClean="0">
                    <a:solidFill>
                      <a:srgbClr val="C00000"/>
                    </a:solidFill>
                    <a:latin typeface="Times New Roman" pitchFamily="18" charset="0"/>
                    <a:cs typeface="AL-Hor" pitchFamily="2" charset="-78"/>
                  </a:rPr>
                  <a:t>5,457</a:t>
                </a:r>
                <a:endParaRPr lang="en-US" sz="3200" b="1" dirty="0">
                  <a:solidFill>
                    <a:srgbClr val="C00000"/>
                  </a:solidFill>
                  <a:latin typeface="Times New Roman" pitchFamily="18" charset="0"/>
                  <a:cs typeface="AL-Hor" pitchFamily="2" charset="-78"/>
                </a:endParaRPr>
              </a:p>
            </p:txBody>
          </p:sp>
          <p:sp>
            <p:nvSpPr>
              <p:cNvPr id="27" name="Text Box 11"/>
              <p:cNvSpPr txBox="1">
                <a:spLocks noChangeArrowheads="1"/>
              </p:cNvSpPr>
              <p:nvPr/>
            </p:nvSpPr>
            <p:spPr bwMode="auto">
              <a:xfrm>
                <a:off x="63500" y="3213100"/>
                <a:ext cx="1123950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EG" sz="2800" b="1" dirty="0" smtClean="0">
                    <a:solidFill>
                      <a:srgbClr val="C00000"/>
                    </a:solidFill>
                    <a:latin typeface="Times New Roman" pitchFamily="18" charset="0"/>
                    <a:cs typeface="AL-Hor" pitchFamily="2" charset="-78"/>
                  </a:rPr>
                  <a:t>45,019</a:t>
                </a:r>
                <a:endParaRPr lang="en-US" sz="3200" b="1" dirty="0">
                  <a:solidFill>
                    <a:srgbClr val="C00000"/>
                  </a:solidFill>
                  <a:latin typeface="Times New Roman" pitchFamily="18" charset="0"/>
                  <a:cs typeface="AL-Hor" pitchFamily="2" charset="-78"/>
                </a:endParaRPr>
              </a:p>
            </p:txBody>
          </p:sp>
        </p:grpSp>
      </p:grpSp>
      <p:grpSp>
        <p:nvGrpSpPr>
          <p:cNvPr id="33" name="Group 32"/>
          <p:cNvGrpSpPr/>
          <p:nvPr/>
        </p:nvGrpSpPr>
        <p:grpSpPr>
          <a:xfrm>
            <a:off x="1071538" y="3500438"/>
            <a:ext cx="7323157" cy="1214446"/>
            <a:chOff x="1071538" y="3500438"/>
            <a:chExt cx="7323157" cy="1214446"/>
          </a:xfrm>
        </p:grpSpPr>
        <p:pic>
          <p:nvPicPr>
            <p:cNvPr id="29" name="Picture 2" descr="كتاب رياضيات سادس ف1 مطور_Page_072"/>
            <p:cNvPicPr>
              <a:picLocks noChangeAspect="1" noChangeArrowheads="1"/>
            </p:cNvPicPr>
            <p:nvPr/>
          </p:nvPicPr>
          <p:blipFill>
            <a:blip r:embed="rId4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1071538" y="3500438"/>
              <a:ext cx="7323157" cy="64294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31" name="Text Box 13"/>
            <p:cNvSpPr txBox="1">
              <a:spLocks noChangeArrowheads="1"/>
            </p:cNvSpPr>
            <p:nvPr/>
          </p:nvSpPr>
          <p:spPr bwMode="auto">
            <a:xfrm>
              <a:off x="4071934" y="4130109"/>
              <a:ext cx="1857388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8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4 </a:t>
              </a:r>
              <a:r>
                <a:rPr lang="ar-SA" sz="18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ريالات</a:t>
              </a:r>
              <a:r>
                <a:rPr lang="ar-SA" sz="32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   </a:t>
              </a:r>
              <a:endParaRPr lang="en-US" sz="3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000100" y="4857760"/>
            <a:ext cx="7323157" cy="951848"/>
            <a:chOff x="1000100" y="4857760"/>
            <a:chExt cx="7323157" cy="951848"/>
          </a:xfrm>
        </p:grpSpPr>
        <p:pic>
          <p:nvPicPr>
            <p:cNvPr id="30" name="Picture 2" descr="كتاب رياضيات سادس ف1 مطور_Page_072"/>
            <p:cNvPicPr>
              <a:picLocks noChangeAspect="1" noChangeArrowheads="1"/>
            </p:cNvPicPr>
            <p:nvPr/>
          </p:nvPicPr>
          <p:blipFill>
            <a:blip r:embed="rId5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1000100" y="4857760"/>
              <a:ext cx="7323157" cy="85725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32" name="Text Box 14"/>
            <p:cNvSpPr txBox="1">
              <a:spLocks noChangeArrowheads="1"/>
            </p:cNvSpPr>
            <p:nvPr/>
          </p:nvSpPr>
          <p:spPr bwMode="auto">
            <a:xfrm>
              <a:off x="6000760" y="5286388"/>
              <a:ext cx="1081088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EG" sz="2800" b="1" dirty="0" smtClean="0">
                  <a:solidFill>
                    <a:srgbClr val="C00000"/>
                  </a:solidFill>
                  <a:latin typeface="Times New Roman" pitchFamily="18" charset="0"/>
                  <a:cs typeface="AL-Hor" pitchFamily="2" charset="-78"/>
                </a:rPr>
                <a:t>0,29</a:t>
              </a:r>
              <a:endParaRPr lang="en-US" sz="3200" b="1" dirty="0">
                <a:solidFill>
                  <a:srgbClr val="C00000"/>
                </a:solidFill>
                <a:latin typeface="Times New Roman" pitchFamily="18" charset="0"/>
                <a:cs typeface="AL-Hor" pitchFamily="2" charset="-78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5">
            <a:hlinkClick r:id="rId2" action="ppaction://hlinksldjump"/>
          </p:cNvPr>
          <p:cNvSpPr>
            <a:spLocks noChangeArrowheads="1"/>
          </p:cNvSpPr>
          <p:nvPr/>
        </p:nvSpPr>
        <p:spPr bwMode="auto">
          <a:xfrm flipV="1">
            <a:off x="2841628" y="142852"/>
            <a:ext cx="3730636" cy="542925"/>
          </a:xfrm>
          <a:prstGeom prst="flowChartAlternateProcess">
            <a:avLst/>
          </a:prstGeom>
          <a:solidFill>
            <a:srgbClr val="DDC08B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10800000" wrap="none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SA" sz="4400" b="1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LW Cool Khaybar. " pitchFamily="2" charset="0"/>
                <a:cs typeface="AL-Hor" pitchFamily="2" charset="-78"/>
              </a:rPr>
              <a:t>1 ـ 2</a:t>
            </a:r>
            <a:r>
              <a:rPr lang="ar-SA" sz="3200" b="1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LW Cool Khaybar. " pitchFamily="2" charset="0"/>
                <a:cs typeface="Monotype Koufi" pitchFamily="2" charset="-78"/>
              </a:rPr>
              <a:t>  العوامل الأولية</a:t>
            </a:r>
            <a:endParaRPr lang="en-US" sz="3200" b="1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LW Cool Khaybar. " pitchFamily="2" charset="0"/>
              <a:cs typeface="Monotype Koufi" pitchFamily="2" charset="-78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464447" y="928670"/>
            <a:ext cx="6215106" cy="1214446"/>
            <a:chOff x="1500166" y="928670"/>
            <a:chExt cx="5643602" cy="1126612"/>
          </a:xfrm>
          <a:effectLst>
            <a:glow rad="63500">
              <a:schemeClr val="accent4">
                <a:satMod val="175000"/>
                <a:alpha val="40000"/>
              </a:schemeClr>
            </a:glow>
          </a:effectLst>
        </p:grpSpPr>
        <p:pic>
          <p:nvPicPr>
            <p:cNvPr id="618499" name="Picture 3" descr="كتاب رياضيات سادس ف1 مطور015"/>
            <p:cNvPicPr>
              <a:picLocks noChangeAspect="1" noChangeArrowheads="1"/>
            </p:cNvPicPr>
            <p:nvPr/>
          </p:nvPicPr>
          <p:blipFill>
            <a:blip r:embed="rId3" cstate="email">
              <a:lum bright="-6000" contrast="12000"/>
            </a:blip>
            <a:srcRect/>
            <a:stretch>
              <a:fillRect/>
            </a:stretch>
          </p:blipFill>
          <p:spPr bwMode="auto">
            <a:xfrm>
              <a:off x="1500166" y="928670"/>
              <a:ext cx="5643602" cy="112661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0242" name="Picture 2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5857884" y="1714488"/>
              <a:ext cx="542918" cy="30003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0243" name="Picture 3"/>
            <p:cNvPicPr>
              <a:picLocks noChangeAspect="1" noChangeArrowheads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 bwMode="auto">
            <a:xfrm>
              <a:off x="3357554" y="1700202"/>
              <a:ext cx="714380" cy="30003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1500166" y="1714488"/>
              <a:ext cx="542918" cy="30003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sp>
        <p:nvSpPr>
          <p:cNvPr id="9" name="Rectangle 27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678761" y="2428868"/>
            <a:ext cx="5786478" cy="1222384"/>
            <a:chOff x="1500166" y="2571744"/>
            <a:chExt cx="5786478" cy="1222384"/>
          </a:xfrm>
          <a:effectLst>
            <a:glow rad="63500">
              <a:schemeClr val="accent4">
                <a:satMod val="175000"/>
                <a:alpha val="40000"/>
              </a:schemeClr>
            </a:glow>
          </a:effectLst>
        </p:grpSpPr>
        <p:pic>
          <p:nvPicPr>
            <p:cNvPr id="3" name="Picture 3" descr="كتاب رياضيات سادس ف1 مطور015"/>
            <p:cNvPicPr>
              <a:picLocks noChangeAspect="1" noChangeArrowheads="1"/>
            </p:cNvPicPr>
            <p:nvPr/>
          </p:nvPicPr>
          <p:blipFill>
            <a:blip r:embed="rId7" cstate="email">
              <a:lum bright="-6000" contrast="12000"/>
            </a:blip>
            <a:srcRect/>
            <a:stretch>
              <a:fillRect/>
            </a:stretch>
          </p:blipFill>
          <p:spPr bwMode="auto">
            <a:xfrm>
              <a:off x="1500166" y="2571744"/>
              <a:ext cx="5786478" cy="122238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0244" name="Picture 4"/>
            <p:cNvPicPr>
              <a:picLocks noChangeAspect="1" noChangeArrowheads="1"/>
            </p:cNvPicPr>
            <p:nvPr/>
          </p:nvPicPr>
          <p:blipFill>
            <a:blip r:embed="rId8" cstate="email"/>
            <a:srcRect/>
            <a:stretch>
              <a:fillRect/>
            </a:stretch>
          </p:blipFill>
          <p:spPr bwMode="auto">
            <a:xfrm>
              <a:off x="5054206" y="3314699"/>
              <a:ext cx="1232306" cy="32861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1" name="Picture 4"/>
            <p:cNvPicPr>
              <a:picLocks noChangeAspect="1" noChangeArrowheads="1"/>
            </p:cNvPicPr>
            <p:nvPr/>
          </p:nvPicPr>
          <p:blipFill>
            <a:blip r:embed="rId9" cstate="email"/>
            <a:srcRect/>
            <a:stretch>
              <a:fillRect/>
            </a:stretch>
          </p:blipFill>
          <p:spPr bwMode="auto">
            <a:xfrm>
              <a:off x="1643042" y="3347709"/>
              <a:ext cx="1428760" cy="29560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1457013" y="3938594"/>
            <a:ext cx="6229974" cy="12049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892181" y="500042"/>
            <a:ext cx="7323157" cy="2237732"/>
            <a:chOff x="892181" y="500042"/>
            <a:chExt cx="7323157" cy="2237732"/>
          </a:xfrm>
        </p:grpSpPr>
        <p:pic>
          <p:nvPicPr>
            <p:cNvPr id="512002" name="Picture 2" descr="كتاب رياضيات سادس ف1 مطور_Page_072"/>
            <p:cNvPicPr>
              <a:picLocks noChangeAspect="1" noChangeArrowheads="1"/>
            </p:cNvPicPr>
            <p:nvPr/>
          </p:nvPicPr>
          <p:blipFill>
            <a:blip r:embed="rId2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892181" y="500042"/>
              <a:ext cx="7323157" cy="192882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512015" name="Text Box 15"/>
            <p:cNvSpPr txBox="1">
              <a:spLocks noChangeArrowheads="1"/>
            </p:cNvSpPr>
            <p:nvPr/>
          </p:nvSpPr>
          <p:spPr bwMode="auto">
            <a:xfrm>
              <a:off x="6357950" y="2214554"/>
              <a:ext cx="1123950" cy="523220"/>
            </a:xfrm>
            <a:prstGeom prst="rect">
              <a:avLst/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EG" sz="2800" dirty="0" smtClean="0">
                  <a:solidFill>
                    <a:srgbClr val="0000FF"/>
                  </a:solidFill>
                  <a:latin typeface="Times New Roman" pitchFamily="18" charset="0"/>
                  <a:cs typeface="AL-Hor" pitchFamily="2" charset="-78"/>
                </a:rPr>
                <a:t>0,249</a:t>
              </a:r>
              <a:endParaRPr lang="en-US" sz="3200" dirty="0">
                <a:solidFill>
                  <a:srgbClr val="0000FF"/>
                </a:solidFill>
                <a:latin typeface="Times New Roman" pitchFamily="18" charset="0"/>
                <a:cs typeface="AL-Hor" pitchFamily="2" charset="-78"/>
              </a:endParaRPr>
            </a:p>
          </p:txBody>
        </p:sp>
        <p:sp>
          <p:nvSpPr>
            <p:cNvPr id="512016" name="Text Box 16"/>
            <p:cNvSpPr txBox="1">
              <a:spLocks noChangeArrowheads="1"/>
            </p:cNvSpPr>
            <p:nvPr/>
          </p:nvSpPr>
          <p:spPr bwMode="auto">
            <a:xfrm>
              <a:off x="3428992" y="2143116"/>
              <a:ext cx="1484313" cy="523220"/>
            </a:xfrm>
            <a:prstGeom prst="rect">
              <a:avLst/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EG" sz="2800" dirty="0" smtClean="0">
                  <a:solidFill>
                    <a:srgbClr val="0000FF"/>
                  </a:solidFill>
                  <a:latin typeface="Times New Roman" pitchFamily="18" charset="0"/>
                  <a:cs typeface="AL-Hor" pitchFamily="2" charset="-78"/>
                </a:rPr>
                <a:t>1054,6778</a:t>
              </a:r>
              <a:endParaRPr lang="en-US" sz="3200" dirty="0">
                <a:solidFill>
                  <a:srgbClr val="0000FF"/>
                </a:solidFill>
                <a:latin typeface="Times New Roman" pitchFamily="18" charset="0"/>
                <a:cs typeface="AL-Hor" pitchFamily="2" charset="-78"/>
              </a:endParaRPr>
            </a:p>
          </p:txBody>
        </p:sp>
        <p:sp>
          <p:nvSpPr>
            <p:cNvPr id="512017" name="Text Box 17"/>
            <p:cNvSpPr txBox="1">
              <a:spLocks noChangeArrowheads="1"/>
            </p:cNvSpPr>
            <p:nvPr/>
          </p:nvSpPr>
          <p:spPr bwMode="auto">
            <a:xfrm>
              <a:off x="1214414" y="2214554"/>
              <a:ext cx="1152525" cy="523220"/>
            </a:xfrm>
            <a:prstGeom prst="rect">
              <a:avLst/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EG" sz="2800" dirty="0" smtClean="0">
                  <a:solidFill>
                    <a:srgbClr val="0000FF"/>
                  </a:solidFill>
                  <a:latin typeface="Times New Roman" pitchFamily="18" charset="0"/>
                  <a:cs typeface="AL-Hor" pitchFamily="2" charset="-78"/>
                </a:rPr>
                <a:t>21,2510</a:t>
              </a:r>
              <a:endParaRPr lang="en-US" sz="3200" dirty="0">
                <a:solidFill>
                  <a:srgbClr val="0000FF"/>
                </a:solidFill>
                <a:latin typeface="Times New Roman" pitchFamily="18" charset="0"/>
                <a:cs typeface="AL-Hor" pitchFamily="2" charset="-78"/>
              </a:endParaRPr>
            </a:p>
          </p:txBody>
        </p:sp>
      </p:grpSp>
      <p:sp>
        <p:nvSpPr>
          <p:cNvPr id="19" name="Rectangle 27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 cstate="email">
            <a:lum bright="-12000" contrast="24000"/>
          </a:blip>
          <a:srcRect/>
          <a:stretch>
            <a:fillRect/>
          </a:stretch>
        </p:blipFill>
        <p:spPr bwMode="auto">
          <a:xfrm>
            <a:off x="2466975" y="2857496"/>
            <a:ext cx="4210050" cy="33623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7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email">
            <a:lum bright="-12000" contrast="24000"/>
          </a:blip>
          <a:srcRect/>
          <a:stretch>
            <a:fillRect/>
          </a:stretch>
        </p:blipFill>
        <p:spPr bwMode="auto">
          <a:xfrm>
            <a:off x="4429124" y="642918"/>
            <a:ext cx="4291010" cy="11430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 cstate="email">
            <a:lum bright="-12000" contrast="24000"/>
          </a:blip>
          <a:srcRect/>
          <a:stretch>
            <a:fillRect/>
          </a:stretch>
        </p:blipFill>
        <p:spPr bwMode="auto">
          <a:xfrm>
            <a:off x="214315" y="1571612"/>
            <a:ext cx="4071933" cy="10870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5" cstate="email">
            <a:lum bright="-12000" contrast="24000"/>
          </a:blip>
          <a:srcRect/>
          <a:stretch>
            <a:fillRect/>
          </a:stretch>
        </p:blipFill>
        <p:spPr bwMode="auto">
          <a:xfrm>
            <a:off x="4429124" y="2319347"/>
            <a:ext cx="4314825" cy="24669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6" cstate="email">
            <a:lum bright="-12000" contrast="24000"/>
          </a:blip>
          <a:srcRect/>
          <a:stretch>
            <a:fillRect/>
          </a:stretch>
        </p:blipFill>
        <p:spPr bwMode="auto">
          <a:xfrm>
            <a:off x="285720" y="4143380"/>
            <a:ext cx="4029075" cy="16573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7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  <p:sp>
        <p:nvSpPr>
          <p:cNvPr id="4" name="AutoShap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 flipV="1">
            <a:off x="1450998" y="246044"/>
            <a:ext cx="6335712" cy="539750"/>
          </a:xfrm>
          <a:prstGeom prst="flowChartAlternateProcess">
            <a:avLst/>
          </a:prstGeom>
          <a:solidFill>
            <a:srgbClr val="DDC08B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10800000" wrap="none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r"/>
            <a:r>
              <a:rPr lang="ar-SA" sz="4400" b="1" dirty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LW Cool Khaybar. " pitchFamily="2" charset="0"/>
                <a:cs typeface="AL-Hor" pitchFamily="2" charset="-78"/>
              </a:rPr>
              <a:t>3 ـ 4  تقدير ناتج جمع الكسور العشرية  وطرحها</a:t>
            </a:r>
            <a:endParaRPr lang="en-US" sz="44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LW Cool Khaybar. " pitchFamily="2" charset="0"/>
              <a:cs typeface="AL-Hor" pitchFamily="2" charset="-78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142976" y="1071546"/>
            <a:ext cx="6643734" cy="918489"/>
            <a:chOff x="1142976" y="1071546"/>
            <a:chExt cx="6215106" cy="918489"/>
          </a:xfrm>
        </p:grpSpPr>
        <p:pic>
          <p:nvPicPr>
            <p:cNvPr id="513026" name="Picture 2" descr="كتاب رياضيات سادس ف1 مطور_Page_073"/>
            <p:cNvPicPr>
              <a:picLocks noChangeAspect="1" noChangeArrowheads="1"/>
            </p:cNvPicPr>
            <p:nvPr/>
          </p:nvPicPr>
          <p:blipFill>
            <a:blip r:embed="rId4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2214546" y="1071546"/>
              <a:ext cx="5143536" cy="91848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8434" name="Picture 2"/>
            <p:cNvPicPr>
              <a:picLocks noChangeAspect="1" noChangeArrowheads="1"/>
            </p:cNvPicPr>
            <p:nvPr/>
          </p:nvPicPr>
          <p:blipFill>
            <a:blip r:embed="rId5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1214414" y="1357298"/>
              <a:ext cx="1238250" cy="25241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8435" name="Picture 3"/>
            <p:cNvPicPr>
              <a:picLocks noChangeAspect="1" noChangeArrowheads="1"/>
            </p:cNvPicPr>
            <p:nvPr/>
          </p:nvPicPr>
          <p:blipFill>
            <a:blip r:embed="rId6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1142976" y="1643050"/>
              <a:ext cx="1238250" cy="32384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13" name="Group 12"/>
          <p:cNvGrpSpPr/>
          <p:nvPr/>
        </p:nvGrpSpPr>
        <p:grpSpPr>
          <a:xfrm>
            <a:off x="1071538" y="2285992"/>
            <a:ext cx="6929486" cy="1214446"/>
            <a:chOff x="1643042" y="2571744"/>
            <a:chExt cx="5715040" cy="1071570"/>
          </a:xfrm>
        </p:grpSpPr>
        <p:pic>
          <p:nvPicPr>
            <p:cNvPr id="7" name="Picture 2" descr="كتاب رياضيات سادس ف1 مطور_Page_074"/>
            <p:cNvPicPr>
              <a:picLocks noChangeAspect="1" noChangeArrowheads="1"/>
            </p:cNvPicPr>
            <p:nvPr/>
          </p:nvPicPr>
          <p:blipFill>
            <a:blip r:embed="rId7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1928794" y="2571744"/>
              <a:ext cx="5429288" cy="107157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8436" name="Picture 4"/>
            <p:cNvPicPr>
              <a:picLocks noChangeAspect="1" noChangeArrowheads="1"/>
            </p:cNvPicPr>
            <p:nvPr/>
          </p:nvPicPr>
          <p:blipFill>
            <a:blip r:embed="rId8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1643042" y="3071810"/>
              <a:ext cx="276225" cy="24765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14" name="Group 13"/>
          <p:cNvGrpSpPr/>
          <p:nvPr/>
        </p:nvGrpSpPr>
        <p:grpSpPr>
          <a:xfrm>
            <a:off x="1643042" y="3857628"/>
            <a:ext cx="6000792" cy="1357322"/>
            <a:chOff x="1785918" y="4214818"/>
            <a:chExt cx="5429288" cy="1071570"/>
          </a:xfrm>
        </p:grpSpPr>
        <p:pic>
          <p:nvPicPr>
            <p:cNvPr id="8" name="Picture 2" descr="كتاب رياضيات سادس ف1 مطور_Page_074"/>
            <p:cNvPicPr>
              <a:picLocks noChangeAspect="1" noChangeArrowheads="1"/>
            </p:cNvPicPr>
            <p:nvPr/>
          </p:nvPicPr>
          <p:blipFill>
            <a:blip r:embed="rId9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1785918" y="4214818"/>
              <a:ext cx="5429288" cy="64294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8437" name="Picture 5"/>
            <p:cNvPicPr>
              <a:picLocks noChangeAspect="1" noChangeArrowheads="1"/>
            </p:cNvPicPr>
            <p:nvPr/>
          </p:nvPicPr>
          <p:blipFill>
            <a:blip r:embed="rId10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5929322" y="4929198"/>
              <a:ext cx="614365" cy="29527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8438" name="Picture 6"/>
            <p:cNvPicPr>
              <a:picLocks noChangeAspect="1" noChangeArrowheads="1"/>
            </p:cNvPicPr>
            <p:nvPr/>
          </p:nvPicPr>
          <p:blipFill>
            <a:blip r:embed="rId11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3500430" y="4919677"/>
              <a:ext cx="614364" cy="36671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2" cstate="email">
            <a:lum bright="-12000" contrast="24000"/>
          </a:blip>
          <a:srcRect/>
          <a:stretch>
            <a:fillRect/>
          </a:stretch>
        </p:blipFill>
        <p:spPr bwMode="auto">
          <a:xfrm>
            <a:off x="3357554" y="5500702"/>
            <a:ext cx="4029075" cy="9429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 cstate="email">
            <a:lum bright="-12000" contrast="24000"/>
          </a:blip>
          <a:srcRect/>
          <a:stretch>
            <a:fillRect/>
          </a:stretch>
        </p:blipFill>
        <p:spPr bwMode="auto">
          <a:xfrm>
            <a:off x="4500562" y="571480"/>
            <a:ext cx="4029075" cy="9429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email">
            <a:lum bright="-12000" contrast="24000"/>
          </a:blip>
          <a:srcRect/>
          <a:stretch>
            <a:fillRect/>
          </a:stretch>
        </p:blipFill>
        <p:spPr bwMode="auto">
          <a:xfrm>
            <a:off x="638172" y="500042"/>
            <a:ext cx="3505200" cy="1143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42" name="Group 41"/>
          <p:cNvGrpSpPr/>
          <p:nvPr/>
        </p:nvGrpSpPr>
        <p:grpSpPr>
          <a:xfrm>
            <a:off x="714348" y="1785926"/>
            <a:ext cx="7572428" cy="2791730"/>
            <a:chOff x="428596" y="1785926"/>
            <a:chExt cx="7572428" cy="2791730"/>
          </a:xfrm>
        </p:grpSpPr>
        <p:pic>
          <p:nvPicPr>
            <p:cNvPr id="20" name="Picture 2" descr="كتاب رياضيات سادس ف1 مطور_Page_075"/>
            <p:cNvPicPr>
              <a:picLocks noChangeAspect="1" noChangeArrowheads="1"/>
            </p:cNvPicPr>
            <p:nvPr/>
          </p:nvPicPr>
          <p:blipFill>
            <a:blip r:embed="rId4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1357290" y="1785926"/>
              <a:ext cx="6643734" cy="276274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grpSp>
          <p:nvGrpSpPr>
            <p:cNvPr id="21" name="Group 20"/>
            <p:cNvGrpSpPr/>
            <p:nvPr/>
          </p:nvGrpSpPr>
          <p:grpSpPr>
            <a:xfrm>
              <a:off x="428596" y="2494658"/>
              <a:ext cx="7334297" cy="2082998"/>
              <a:chOff x="-981082" y="2629604"/>
              <a:chExt cx="7334297" cy="2082998"/>
            </a:xfrm>
            <a:noFill/>
          </p:grpSpPr>
          <p:sp>
            <p:nvSpPr>
              <p:cNvPr id="22" name="Text Box 5"/>
              <p:cNvSpPr txBox="1">
                <a:spLocks noChangeArrowheads="1"/>
              </p:cNvSpPr>
              <p:nvPr/>
            </p:nvSpPr>
            <p:spPr bwMode="auto">
              <a:xfrm>
                <a:off x="5734090" y="2706690"/>
                <a:ext cx="619125" cy="107721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8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50</a:t>
                </a:r>
                <a:r>
                  <a:rPr lang="ar-SA" sz="32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  </a:t>
                </a:r>
                <a:endParaRPr lang="en-US" sz="3200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" name="Text Box 6"/>
              <p:cNvSpPr txBox="1">
                <a:spLocks noChangeArrowheads="1"/>
              </p:cNvSpPr>
              <p:nvPr/>
            </p:nvSpPr>
            <p:spPr bwMode="auto">
              <a:xfrm>
                <a:off x="5162586" y="2778128"/>
                <a:ext cx="619125" cy="107721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8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20</a:t>
                </a:r>
                <a:r>
                  <a:rPr lang="ar-SA" sz="32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  </a:t>
                </a:r>
                <a:endParaRPr lang="en-US" sz="3200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4" name="Text Box 7"/>
              <p:cNvSpPr txBox="1">
                <a:spLocks noChangeArrowheads="1"/>
              </p:cNvSpPr>
              <p:nvPr/>
            </p:nvSpPr>
            <p:spPr bwMode="auto">
              <a:xfrm>
                <a:off x="4233892" y="2706690"/>
                <a:ext cx="979488" cy="107721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=</a:t>
                </a:r>
                <a:r>
                  <a:rPr lang="ar-SA" sz="28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 </a:t>
                </a:r>
                <a:r>
                  <a:rPr lang="ar-SA" sz="32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70   </a:t>
                </a:r>
                <a:endParaRPr lang="en-US" sz="3200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5" name="Text Box 8"/>
              <p:cNvSpPr txBox="1">
                <a:spLocks noChangeArrowheads="1"/>
              </p:cNvSpPr>
              <p:nvPr/>
            </p:nvSpPr>
            <p:spPr bwMode="auto">
              <a:xfrm>
                <a:off x="3456005" y="2701042"/>
                <a:ext cx="619125" cy="107721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8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30</a:t>
                </a:r>
                <a:r>
                  <a:rPr lang="ar-SA" sz="32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  </a:t>
                </a:r>
                <a:endParaRPr lang="en-US" sz="3200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6" name="Text Box 9"/>
              <p:cNvSpPr txBox="1">
                <a:spLocks noChangeArrowheads="1"/>
              </p:cNvSpPr>
              <p:nvPr/>
            </p:nvSpPr>
            <p:spPr bwMode="auto">
              <a:xfrm>
                <a:off x="2590818" y="2701042"/>
                <a:ext cx="619125" cy="107721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8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90</a:t>
                </a:r>
                <a:r>
                  <a:rPr lang="ar-SA" sz="32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  </a:t>
                </a:r>
                <a:endParaRPr lang="en-US" sz="3200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7" name="Text Box 10"/>
              <p:cNvSpPr txBox="1">
                <a:spLocks noChangeArrowheads="1"/>
              </p:cNvSpPr>
              <p:nvPr/>
            </p:nvSpPr>
            <p:spPr bwMode="auto">
              <a:xfrm>
                <a:off x="1805000" y="2706690"/>
                <a:ext cx="1357322" cy="107721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=</a:t>
                </a:r>
                <a:r>
                  <a:rPr lang="ar-SA" sz="28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ar-SA" sz="3200" dirty="0" smtClean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120   </a:t>
                </a:r>
                <a:endParaRPr lang="en-US" sz="3200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8" name="Text Box 11"/>
              <p:cNvSpPr txBox="1">
                <a:spLocks noChangeArrowheads="1"/>
              </p:cNvSpPr>
              <p:nvPr/>
            </p:nvSpPr>
            <p:spPr bwMode="auto">
              <a:xfrm>
                <a:off x="1403350" y="2629604"/>
                <a:ext cx="619125" cy="107721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8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40</a:t>
                </a:r>
                <a:r>
                  <a:rPr lang="ar-SA" sz="32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  </a:t>
                </a:r>
                <a:endParaRPr lang="en-US" sz="3200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9" name="Text Box 12"/>
              <p:cNvSpPr txBox="1">
                <a:spLocks noChangeArrowheads="1"/>
              </p:cNvSpPr>
              <p:nvPr/>
            </p:nvSpPr>
            <p:spPr bwMode="auto">
              <a:xfrm>
                <a:off x="611188" y="2629604"/>
                <a:ext cx="619125" cy="107721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8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20</a:t>
                </a:r>
                <a:r>
                  <a:rPr lang="ar-SA" sz="32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  </a:t>
                </a:r>
                <a:endParaRPr lang="en-US" sz="3200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0" name="Text Box 13"/>
              <p:cNvSpPr txBox="1">
                <a:spLocks noChangeArrowheads="1"/>
              </p:cNvSpPr>
              <p:nvPr/>
            </p:nvSpPr>
            <p:spPr bwMode="auto">
              <a:xfrm>
                <a:off x="-552454" y="2701042"/>
                <a:ext cx="979488" cy="107721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=</a:t>
                </a:r>
                <a:r>
                  <a:rPr lang="ar-SA" sz="28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 </a:t>
                </a:r>
                <a:r>
                  <a:rPr lang="ar-SA" sz="32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20   </a:t>
                </a:r>
                <a:endParaRPr lang="en-US" sz="3200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1" name="Text Box 15"/>
              <p:cNvSpPr txBox="1">
                <a:spLocks noChangeArrowheads="1"/>
              </p:cNvSpPr>
              <p:nvPr/>
            </p:nvSpPr>
            <p:spPr bwMode="auto">
              <a:xfrm>
                <a:off x="5662652" y="3635384"/>
                <a:ext cx="619125" cy="107721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8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60</a:t>
                </a:r>
                <a:r>
                  <a:rPr lang="ar-SA" sz="32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  </a:t>
                </a:r>
                <a:endParaRPr lang="en-US" sz="3200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2" name="Text Box 16"/>
              <p:cNvSpPr txBox="1">
                <a:spLocks noChangeArrowheads="1"/>
              </p:cNvSpPr>
              <p:nvPr/>
            </p:nvSpPr>
            <p:spPr bwMode="auto">
              <a:xfrm>
                <a:off x="5175250" y="3635384"/>
                <a:ext cx="619125" cy="107721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8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10</a:t>
                </a:r>
                <a:r>
                  <a:rPr lang="ar-SA" sz="32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  </a:t>
                </a:r>
                <a:endParaRPr lang="en-US" sz="3200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3" name="Text Box 17"/>
              <p:cNvSpPr txBox="1">
                <a:spLocks noChangeArrowheads="1"/>
              </p:cNvSpPr>
              <p:nvPr/>
            </p:nvSpPr>
            <p:spPr bwMode="auto">
              <a:xfrm>
                <a:off x="4233892" y="3635384"/>
                <a:ext cx="979488" cy="107721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=</a:t>
                </a:r>
                <a:r>
                  <a:rPr lang="ar-SA" sz="28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 </a:t>
                </a:r>
                <a:r>
                  <a:rPr lang="ar-SA" sz="32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50   </a:t>
                </a:r>
                <a:endParaRPr lang="en-US" sz="3200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4" name="Text Box 18"/>
              <p:cNvSpPr txBox="1">
                <a:spLocks noChangeArrowheads="1"/>
              </p:cNvSpPr>
              <p:nvPr/>
            </p:nvSpPr>
            <p:spPr bwMode="auto">
              <a:xfrm>
                <a:off x="3736975" y="3629736"/>
                <a:ext cx="619125" cy="107721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8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2</a:t>
                </a:r>
                <a:r>
                  <a:rPr lang="ar-SA" sz="32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  </a:t>
                </a:r>
                <a:endParaRPr lang="en-US" sz="3200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5" name="Text Box 19"/>
              <p:cNvSpPr txBox="1">
                <a:spLocks noChangeArrowheads="1"/>
              </p:cNvSpPr>
              <p:nvPr/>
            </p:nvSpPr>
            <p:spPr bwMode="auto">
              <a:xfrm>
                <a:off x="3160713" y="3629736"/>
                <a:ext cx="619125" cy="107721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8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5</a:t>
                </a:r>
                <a:r>
                  <a:rPr lang="ar-SA" sz="32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  </a:t>
                </a:r>
                <a:endParaRPr lang="en-US" sz="3200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6" name="Text Box 20"/>
              <p:cNvSpPr txBox="1">
                <a:spLocks noChangeArrowheads="1"/>
              </p:cNvSpPr>
              <p:nvPr/>
            </p:nvSpPr>
            <p:spPr bwMode="auto">
              <a:xfrm>
                <a:off x="1947876" y="3635384"/>
                <a:ext cx="979487" cy="107721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=</a:t>
                </a:r>
                <a:r>
                  <a:rPr lang="ar-SA" sz="28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 </a:t>
                </a:r>
                <a:r>
                  <a:rPr lang="ar-SA" sz="32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13   </a:t>
                </a:r>
                <a:endParaRPr lang="en-US" sz="3200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7" name="Text Box 21"/>
              <p:cNvSpPr txBox="1">
                <a:spLocks noChangeArrowheads="1"/>
              </p:cNvSpPr>
              <p:nvPr/>
            </p:nvSpPr>
            <p:spPr bwMode="auto">
              <a:xfrm>
                <a:off x="1504950" y="3629736"/>
                <a:ext cx="619125" cy="107721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8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9</a:t>
                </a:r>
                <a:r>
                  <a:rPr lang="ar-SA" sz="32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  </a:t>
                </a:r>
                <a:endParaRPr lang="en-US" sz="3200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" name="Text Box 22"/>
              <p:cNvSpPr txBox="1">
                <a:spLocks noChangeArrowheads="1"/>
              </p:cNvSpPr>
              <p:nvPr/>
            </p:nvSpPr>
            <p:spPr bwMode="auto">
              <a:xfrm>
                <a:off x="784225" y="3563946"/>
                <a:ext cx="619125" cy="107721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8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1</a:t>
                </a:r>
                <a:r>
                  <a:rPr lang="ar-SA" sz="32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  </a:t>
                </a:r>
                <a:endParaRPr lang="en-US" sz="3200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" name="Text Box 23"/>
              <p:cNvSpPr txBox="1">
                <a:spLocks noChangeArrowheads="1"/>
              </p:cNvSpPr>
              <p:nvPr/>
            </p:nvSpPr>
            <p:spPr bwMode="auto">
              <a:xfrm>
                <a:off x="-981082" y="3635384"/>
                <a:ext cx="979488" cy="107721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=</a:t>
                </a:r>
                <a:r>
                  <a:rPr lang="ar-SA" sz="28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 </a:t>
                </a:r>
                <a:r>
                  <a:rPr lang="ar-SA" sz="32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17   </a:t>
                </a:r>
                <a:endParaRPr lang="en-US" sz="3200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" name="Text Box 27"/>
              <p:cNvSpPr txBox="1">
                <a:spLocks noChangeArrowheads="1"/>
              </p:cNvSpPr>
              <p:nvPr/>
            </p:nvSpPr>
            <p:spPr bwMode="auto">
              <a:xfrm>
                <a:off x="2447942" y="3635384"/>
                <a:ext cx="1000132" cy="58477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8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6</a:t>
                </a:r>
                <a:r>
                  <a:rPr lang="ar-SA" sz="32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  </a:t>
                </a:r>
                <a:endParaRPr lang="en-US" sz="3200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1" name="Text Box 28"/>
              <p:cNvSpPr txBox="1">
                <a:spLocks noChangeArrowheads="1"/>
              </p:cNvSpPr>
              <p:nvPr/>
            </p:nvSpPr>
            <p:spPr bwMode="auto">
              <a:xfrm>
                <a:off x="90488" y="3629736"/>
                <a:ext cx="619125" cy="107721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8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7</a:t>
                </a:r>
                <a:r>
                  <a:rPr lang="ar-SA" sz="32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  </a:t>
                </a:r>
                <a:endParaRPr lang="en-US" sz="3200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67" name="Group 66"/>
          <p:cNvGrpSpPr/>
          <p:nvPr/>
        </p:nvGrpSpPr>
        <p:grpSpPr>
          <a:xfrm>
            <a:off x="1071538" y="4643446"/>
            <a:ext cx="7215238" cy="1571636"/>
            <a:chOff x="1071538" y="4643446"/>
            <a:chExt cx="7215238" cy="1571636"/>
          </a:xfrm>
        </p:grpSpPr>
        <p:pic>
          <p:nvPicPr>
            <p:cNvPr id="64" name="Picture 2" descr="كتاب رياضيات سادس ف1 مطور_Page_075"/>
            <p:cNvPicPr>
              <a:picLocks noChangeAspect="1" noChangeArrowheads="1"/>
            </p:cNvPicPr>
            <p:nvPr/>
          </p:nvPicPr>
          <p:blipFill>
            <a:blip r:embed="rId5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1071538" y="4643446"/>
              <a:ext cx="7215238" cy="157163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66" name="Text Box 26"/>
            <p:cNvSpPr txBox="1">
              <a:spLocks noChangeArrowheads="1"/>
            </p:cNvSpPr>
            <p:nvPr/>
          </p:nvSpPr>
          <p:spPr bwMode="auto">
            <a:xfrm>
              <a:off x="2117729" y="5589588"/>
              <a:ext cx="3097213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ar-SA" sz="20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20 + 50 = 70 ريالاً تقريباً  </a:t>
              </a:r>
              <a:endPara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" name="Rectangle 27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714480" y="285728"/>
            <a:ext cx="5857916" cy="2860843"/>
            <a:chOff x="1714480" y="285728"/>
            <a:chExt cx="5857916" cy="2860843"/>
          </a:xfrm>
        </p:grpSpPr>
        <p:pic>
          <p:nvPicPr>
            <p:cNvPr id="516098" name="Picture 2" descr="كتاب رياضيات سادس ف1 مطور_Page_076"/>
            <p:cNvPicPr>
              <a:picLocks noChangeAspect="1" noChangeArrowheads="1"/>
            </p:cNvPicPr>
            <p:nvPr/>
          </p:nvPicPr>
          <p:blipFill>
            <a:blip r:embed="rId2" cstate="email">
              <a:lum bright="-12000" contrast="24000"/>
            </a:blip>
            <a:srcRect t="-1501"/>
            <a:stretch>
              <a:fillRect/>
            </a:stretch>
          </p:blipFill>
          <p:spPr bwMode="auto">
            <a:xfrm>
              <a:off x="1714480" y="285728"/>
              <a:ext cx="5857916" cy="286084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grpSp>
          <p:nvGrpSpPr>
            <p:cNvPr id="33" name="Group 32"/>
            <p:cNvGrpSpPr/>
            <p:nvPr/>
          </p:nvGrpSpPr>
          <p:grpSpPr>
            <a:xfrm>
              <a:off x="2247918" y="1377885"/>
              <a:ext cx="4967288" cy="1336735"/>
              <a:chOff x="1476375" y="965200"/>
              <a:chExt cx="4967288" cy="1336735"/>
            </a:xfrm>
            <a:noFill/>
          </p:grpSpPr>
          <p:sp>
            <p:nvSpPr>
              <p:cNvPr id="516107" name="Text Box 11"/>
              <p:cNvSpPr txBox="1">
                <a:spLocks noChangeArrowheads="1"/>
              </p:cNvSpPr>
              <p:nvPr/>
            </p:nvSpPr>
            <p:spPr bwMode="auto">
              <a:xfrm>
                <a:off x="5219700" y="965200"/>
                <a:ext cx="1223963" cy="400110"/>
              </a:xfrm>
              <a:prstGeom prst="rect">
                <a:avLst/>
              </a:prstGeom>
              <a:ln>
                <a:noFill/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000" b="1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7 × 4 =</a:t>
                </a:r>
                <a:endParaRPr lang="en-US" sz="20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16108" name="Text Box 12"/>
              <p:cNvSpPr txBox="1">
                <a:spLocks noChangeArrowheads="1"/>
              </p:cNvSpPr>
              <p:nvPr/>
            </p:nvSpPr>
            <p:spPr bwMode="auto">
              <a:xfrm>
                <a:off x="4356100" y="965200"/>
                <a:ext cx="792163" cy="400110"/>
              </a:xfrm>
              <a:prstGeom prst="rect">
                <a:avLst/>
              </a:prstGeom>
              <a:ln>
                <a:noFill/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000" b="1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28</a:t>
                </a:r>
                <a:endParaRPr lang="en-US" sz="20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16109" name="Text Box 13"/>
              <p:cNvSpPr txBox="1">
                <a:spLocks noChangeArrowheads="1"/>
              </p:cNvSpPr>
              <p:nvPr/>
            </p:nvSpPr>
            <p:spPr bwMode="auto">
              <a:xfrm>
                <a:off x="2341563" y="981075"/>
                <a:ext cx="1222375" cy="400110"/>
              </a:xfrm>
              <a:prstGeom prst="rect">
                <a:avLst/>
              </a:prstGeom>
              <a:ln>
                <a:noFill/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000" b="1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3 × 4 =</a:t>
                </a:r>
                <a:endParaRPr lang="en-US" sz="20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16110" name="Text Box 14"/>
              <p:cNvSpPr txBox="1">
                <a:spLocks noChangeArrowheads="1"/>
              </p:cNvSpPr>
              <p:nvPr/>
            </p:nvSpPr>
            <p:spPr bwMode="auto">
              <a:xfrm>
                <a:off x="1476375" y="981075"/>
                <a:ext cx="793750" cy="400110"/>
              </a:xfrm>
              <a:prstGeom prst="rect">
                <a:avLst/>
              </a:prstGeom>
              <a:ln>
                <a:noFill/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000" b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12</a:t>
                </a:r>
                <a:endParaRPr lang="en-US" sz="20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16111" name="Text Box 15"/>
              <p:cNvSpPr txBox="1">
                <a:spLocks noChangeArrowheads="1"/>
              </p:cNvSpPr>
              <p:nvPr/>
            </p:nvSpPr>
            <p:spPr bwMode="auto">
              <a:xfrm>
                <a:off x="5219700" y="1885950"/>
                <a:ext cx="1223963" cy="400110"/>
              </a:xfrm>
              <a:prstGeom prst="rect">
                <a:avLst/>
              </a:prstGeom>
              <a:ln>
                <a:noFill/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000" b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5 × 3 =</a:t>
                </a:r>
                <a:endParaRPr lang="en-US" sz="20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16112" name="Text Box 16"/>
              <p:cNvSpPr txBox="1">
                <a:spLocks noChangeArrowheads="1"/>
              </p:cNvSpPr>
              <p:nvPr/>
            </p:nvSpPr>
            <p:spPr bwMode="auto">
              <a:xfrm>
                <a:off x="4356100" y="1885950"/>
                <a:ext cx="792163" cy="400110"/>
              </a:xfrm>
              <a:prstGeom prst="rect">
                <a:avLst/>
              </a:prstGeom>
              <a:ln>
                <a:noFill/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000" b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15</a:t>
                </a:r>
                <a:endParaRPr lang="en-US" sz="20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16113" name="Text Box 17"/>
              <p:cNvSpPr txBox="1">
                <a:spLocks noChangeArrowheads="1"/>
              </p:cNvSpPr>
              <p:nvPr/>
            </p:nvSpPr>
            <p:spPr bwMode="auto">
              <a:xfrm>
                <a:off x="2341563" y="1901825"/>
                <a:ext cx="1222375" cy="400110"/>
              </a:xfrm>
              <a:prstGeom prst="rect">
                <a:avLst/>
              </a:prstGeom>
              <a:ln>
                <a:noFill/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000" b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55 × 3 =</a:t>
                </a:r>
                <a:endParaRPr lang="en-US" sz="20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16114" name="Text Box 18"/>
              <p:cNvSpPr txBox="1">
                <a:spLocks noChangeArrowheads="1"/>
              </p:cNvSpPr>
              <p:nvPr/>
            </p:nvSpPr>
            <p:spPr bwMode="auto">
              <a:xfrm>
                <a:off x="1476375" y="1901825"/>
                <a:ext cx="793750" cy="400110"/>
              </a:xfrm>
              <a:prstGeom prst="rect">
                <a:avLst/>
              </a:prstGeom>
              <a:ln>
                <a:noFill/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000" b="1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165</a:t>
                </a:r>
                <a:endParaRPr lang="en-US" sz="20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37" name="Group 36"/>
          <p:cNvGrpSpPr/>
          <p:nvPr/>
        </p:nvGrpSpPr>
        <p:grpSpPr>
          <a:xfrm>
            <a:off x="1643042" y="3429000"/>
            <a:ext cx="6286512" cy="3429024"/>
            <a:chOff x="1643042" y="3429000"/>
            <a:chExt cx="6286512" cy="3429024"/>
          </a:xfrm>
        </p:grpSpPr>
        <p:pic>
          <p:nvPicPr>
            <p:cNvPr id="516099" name="Picture 3" descr="كتاب رياضيات سادس ف1 مطور_Page_076"/>
            <p:cNvPicPr>
              <a:picLocks noChangeAspect="1" noChangeArrowheads="1"/>
            </p:cNvPicPr>
            <p:nvPr/>
          </p:nvPicPr>
          <p:blipFill>
            <a:blip r:embed="rId3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1643042" y="3429000"/>
              <a:ext cx="6286512" cy="300039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grpSp>
          <p:nvGrpSpPr>
            <p:cNvPr id="34" name="Group 33"/>
            <p:cNvGrpSpPr/>
            <p:nvPr/>
          </p:nvGrpSpPr>
          <p:grpSpPr>
            <a:xfrm>
              <a:off x="2481240" y="4281650"/>
              <a:ext cx="5256213" cy="2576374"/>
              <a:chOff x="1403350" y="4365625"/>
              <a:chExt cx="5256213" cy="2576374"/>
            </a:xfrm>
          </p:grpSpPr>
          <p:sp>
            <p:nvSpPr>
              <p:cNvPr id="516115" name="Text Box 19"/>
              <p:cNvSpPr txBox="1">
                <a:spLocks noChangeArrowheads="1"/>
              </p:cNvSpPr>
              <p:nvPr/>
            </p:nvSpPr>
            <p:spPr bwMode="auto">
              <a:xfrm>
                <a:off x="6011863" y="4365625"/>
                <a:ext cx="619125" cy="7078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000" b="1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70   </a:t>
                </a:r>
                <a:endParaRPr lang="en-US" sz="20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16116" name="Text Box 20"/>
              <p:cNvSpPr txBox="1">
                <a:spLocks noChangeArrowheads="1"/>
              </p:cNvSpPr>
              <p:nvPr/>
            </p:nvSpPr>
            <p:spPr bwMode="auto">
              <a:xfrm>
                <a:off x="5148263" y="4365625"/>
                <a:ext cx="619125" cy="7078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000" b="1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10   </a:t>
                </a:r>
                <a:endParaRPr lang="en-US" sz="20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16117" name="Text Box 21"/>
              <p:cNvSpPr txBox="1">
                <a:spLocks noChangeArrowheads="1"/>
              </p:cNvSpPr>
              <p:nvPr/>
            </p:nvSpPr>
            <p:spPr bwMode="auto">
              <a:xfrm>
                <a:off x="4887913" y="5256005"/>
                <a:ext cx="979487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000" b="1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=  60   </a:t>
                </a:r>
                <a:endParaRPr lang="en-US" sz="20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16124" name="Text Box 28"/>
              <p:cNvSpPr txBox="1">
                <a:spLocks noChangeArrowheads="1"/>
              </p:cNvSpPr>
              <p:nvPr/>
            </p:nvSpPr>
            <p:spPr bwMode="auto">
              <a:xfrm>
                <a:off x="5940425" y="5591171"/>
                <a:ext cx="719138" cy="7078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000" b="1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100   </a:t>
                </a:r>
                <a:endParaRPr lang="en-US" sz="20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16125" name="Text Box 29"/>
              <p:cNvSpPr txBox="1">
                <a:spLocks noChangeArrowheads="1"/>
              </p:cNvSpPr>
              <p:nvPr/>
            </p:nvSpPr>
            <p:spPr bwMode="auto">
              <a:xfrm>
                <a:off x="5148263" y="5591171"/>
                <a:ext cx="719137" cy="7078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000" b="1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200   </a:t>
                </a:r>
                <a:endParaRPr lang="en-US" sz="20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16126" name="Text Box 30"/>
              <p:cNvSpPr txBox="1">
                <a:spLocks noChangeArrowheads="1"/>
              </p:cNvSpPr>
              <p:nvPr/>
            </p:nvSpPr>
            <p:spPr bwMode="auto">
              <a:xfrm>
                <a:off x="4887913" y="6234113"/>
                <a:ext cx="1052512" cy="7078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000" b="1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=  300   </a:t>
                </a:r>
                <a:endParaRPr lang="en-US" sz="20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16135" name="Text Box 39"/>
              <p:cNvSpPr txBox="1">
                <a:spLocks noChangeArrowheads="1"/>
              </p:cNvSpPr>
              <p:nvPr/>
            </p:nvSpPr>
            <p:spPr bwMode="auto">
              <a:xfrm>
                <a:off x="4140200" y="4365625"/>
                <a:ext cx="619125" cy="7078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000" b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20   </a:t>
                </a:r>
                <a:endParaRPr lang="en-US" sz="20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16136" name="Text Box 40"/>
              <p:cNvSpPr txBox="1">
                <a:spLocks noChangeArrowheads="1"/>
              </p:cNvSpPr>
              <p:nvPr/>
            </p:nvSpPr>
            <p:spPr bwMode="auto">
              <a:xfrm>
                <a:off x="3448050" y="4365625"/>
                <a:ext cx="619125" cy="7078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000" b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10   </a:t>
                </a:r>
                <a:endParaRPr lang="en-US" sz="20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16137" name="Text Box 41"/>
              <p:cNvSpPr txBox="1">
                <a:spLocks noChangeArrowheads="1"/>
              </p:cNvSpPr>
              <p:nvPr/>
            </p:nvSpPr>
            <p:spPr bwMode="auto">
              <a:xfrm>
                <a:off x="3016250" y="5256005"/>
                <a:ext cx="979488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000" b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=  10   </a:t>
                </a:r>
                <a:endParaRPr lang="en-US" sz="20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16138" name="Text Box 42"/>
              <p:cNvSpPr txBox="1">
                <a:spLocks noChangeArrowheads="1"/>
              </p:cNvSpPr>
              <p:nvPr/>
            </p:nvSpPr>
            <p:spPr bwMode="auto">
              <a:xfrm>
                <a:off x="2239963" y="4365625"/>
                <a:ext cx="619125" cy="7078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000" b="1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20   </a:t>
                </a:r>
                <a:endParaRPr lang="en-US" sz="20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16139" name="Text Box 43"/>
              <p:cNvSpPr txBox="1">
                <a:spLocks noChangeArrowheads="1"/>
              </p:cNvSpPr>
              <p:nvPr/>
            </p:nvSpPr>
            <p:spPr bwMode="auto">
              <a:xfrm>
                <a:off x="1547813" y="4365625"/>
                <a:ext cx="619125" cy="7078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000" b="1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70   </a:t>
                </a:r>
                <a:endParaRPr lang="en-US" sz="20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16140" name="Text Box 44"/>
              <p:cNvSpPr txBox="1">
                <a:spLocks noChangeArrowheads="1"/>
              </p:cNvSpPr>
              <p:nvPr/>
            </p:nvSpPr>
            <p:spPr bwMode="auto">
              <a:xfrm>
                <a:off x="1493846" y="5184415"/>
                <a:ext cx="979487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000" b="1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=  90   </a:t>
                </a:r>
                <a:endParaRPr lang="en-US" sz="20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16141" name="Text Box 45"/>
              <p:cNvSpPr txBox="1">
                <a:spLocks noChangeArrowheads="1"/>
              </p:cNvSpPr>
              <p:nvPr/>
            </p:nvSpPr>
            <p:spPr bwMode="auto">
              <a:xfrm>
                <a:off x="3995738" y="5591171"/>
                <a:ext cx="719137" cy="7078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000" b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100   </a:t>
                </a:r>
                <a:endParaRPr lang="en-US" sz="20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16142" name="Text Box 46"/>
              <p:cNvSpPr txBox="1">
                <a:spLocks noChangeArrowheads="1"/>
              </p:cNvSpPr>
              <p:nvPr/>
            </p:nvSpPr>
            <p:spPr bwMode="auto">
              <a:xfrm>
                <a:off x="3203575" y="5591171"/>
                <a:ext cx="719138" cy="7078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000" b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300   </a:t>
                </a:r>
                <a:endParaRPr lang="en-US" sz="20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16143" name="Text Box 47"/>
              <p:cNvSpPr txBox="1">
                <a:spLocks noChangeArrowheads="1"/>
              </p:cNvSpPr>
              <p:nvPr/>
            </p:nvSpPr>
            <p:spPr bwMode="auto">
              <a:xfrm>
                <a:off x="3422672" y="6234113"/>
                <a:ext cx="1052512" cy="7078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ar-SA" sz="2000" b="1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=  400   </a:t>
                </a:r>
                <a:endParaRPr lang="en-US" sz="20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16144" name="Text Box 48"/>
              <p:cNvSpPr txBox="1">
                <a:spLocks noChangeArrowheads="1"/>
              </p:cNvSpPr>
              <p:nvPr/>
            </p:nvSpPr>
            <p:spPr bwMode="auto">
              <a:xfrm>
                <a:off x="2195513" y="5591171"/>
                <a:ext cx="719137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000" b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50   </a:t>
                </a:r>
                <a:endParaRPr lang="en-US" sz="20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16145" name="Text Box 49"/>
              <p:cNvSpPr txBox="1">
                <a:spLocks noChangeArrowheads="1"/>
              </p:cNvSpPr>
              <p:nvPr/>
            </p:nvSpPr>
            <p:spPr bwMode="auto">
              <a:xfrm>
                <a:off x="1403350" y="5591171"/>
                <a:ext cx="719138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000" b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10   </a:t>
                </a:r>
                <a:endParaRPr lang="en-US" sz="20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16146" name="Text Box 50"/>
              <p:cNvSpPr txBox="1">
                <a:spLocks noChangeArrowheads="1"/>
              </p:cNvSpPr>
              <p:nvPr/>
            </p:nvSpPr>
            <p:spPr bwMode="auto">
              <a:xfrm>
                <a:off x="1779598" y="6227619"/>
                <a:ext cx="1052512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000" b="1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=  60   </a:t>
                </a:r>
                <a:endParaRPr lang="en-US" sz="20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35" name="Rectangle 27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كتاب رياضيات سادس ف1 مطور_Page_079"/>
          <p:cNvPicPr>
            <a:picLocks noChangeAspect="1" noChangeArrowheads="1"/>
          </p:cNvPicPr>
          <p:nvPr/>
        </p:nvPicPr>
        <p:blipFill>
          <a:blip r:embed="rId2" cstate="email">
            <a:lum bright="-12000" contrast="24000"/>
          </a:blip>
          <a:srcRect/>
          <a:stretch>
            <a:fillRect/>
          </a:stretch>
        </p:blipFill>
        <p:spPr bwMode="auto">
          <a:xfrm>
            <a:off x="1922300" y="2357430"/>
            <a:ext cx="6078724" cy="9286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18146" name="Picture 2" descr="كتاب رياضيات سادس ف1 مطور_Page_078"/>
          <p:cNvPicPr>
            <a:picLocks noChangeAspect="1" noChangeArrowheads="1"/>
          </p:cNvPicPr>
          <p:nvPr/>
        </p:nvPicPr>
        <p:blipFill>
          <a:blip r:embed="rId3" cstate="email">
            <a:lum bright="-12000" contrast="24000"/>
          </a:blip>
          <a:srcRect/>
          <a:stretch>
            <a:fillRect/>
          </a:stretch>
        </p:blipFill>
        <p:spPr bwMode="auto">
          <a:xfrm>
            <a:off x="916757" y="1071546"/>
            <a:ext cx="7084267" cy="12144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Rectangle 27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  <p:sp>
        <p:nvSpPr>
          <p:cNvPr id="4" name="AutoShape 14">
            <a:hlinkClick r:id="rId5" action="ppaction://hlinksldjump"/>
          </p:cNvPr>
          <p:cNvSpPr>
            <a:spLocks noChangeArrowheads="1"/>
          </p:cNvSpPr>
          <p:nvPr/>
        </p:nvSpPr>
        <p:spPr bwMode="auto">
          <a:xfrm flipV="1">
            <a:off x="2000232" y="285728"/>
            <a:ext cx="5033968" cy="542925"/>
          </a:xfrm>
          <a:prstGeom prst="flowChartAlternateProcess">
            <a:avLst/>
          </a:prstGeom>
          <a:solidFill>
            <a:srgbClr val="DDC08B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10800000" wrap="none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SA" sz="4400" b="1" dirty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LW Cool Khaybar. " pitchFamily="2" charset="0"/>
                <a:cs typeface="AL-Hor" pitchFamily="2" charset="-78"/>
              </a:rPr>
              <a:t>3 ـ 5  جمع الكسور العشرية وطرحها</a:t>
            </a:r>
            <a:endParaRPr lang="en-US" sz="44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LW Cool Khaybar. " pitchFamily="2" charset="0"/>
              <a:cs typeface="AL-Hor" pitchFamily="2" charset="-78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428596" y="1571612"/>
            <a:ext cx="8072494" cy="514352"/>
            <a:chOff x="428596" y="1571612"/>
            <a:chExt cx="8072494" cy="514352"/>
          </a:xfrm>
        </p:grpSpPr>
        <p:pic>
          <p:nvPicPr>
            <p:cNvPr id="20482" name="Picture 2"/>
            <p:cNvPicPr>
              <a:picLocks noChangeAspect="1" noChangeArrowheads="1"/>
            </p:cNvPicPr>
            <p:nvPr/>
          </p:nvPicPr>
          <p:blipFill>
            <a:blip r:embed="rId6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7929586" y="1571612"/>
              <a:ext cx="571504" cy="21431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0483" name="Picture 3"/>
            <p:cNvPicPr>
              <a:picLocks noChangeAspect="1" noChangeArrowheads="1"/>
            </p:cNvPicPr>
            <p:nvPr/>
          </p:nvPicPr>
          <p:blipFill>
            <a:blip r:embed="rId7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3286116" y="1571612"/>
              <a:ext cx="595314" cy="28575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0484" name="Picture 4"/>
            <p:cNvPicPr>
              <a:picLocks noChangeAspect="1" noChangeArrowheads="1"/>
            </p:cNvPicPr>
            <p:nvPr/>
          </p:nvPicPr>
          <p:blipFill>
            <a:blip r:embed="rId8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642910" y="1571612"/>
              <a:ext cx="595314" cy="28575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0485" name="Picture 5"/>
            <p:cNvPicPr>
              <a:picLocks noChangeAspect="1" noChangeArrowheads="1"/>
            </p:cNvPicPr>
            <p:nvPr/>
          </p:nvPicPr>
          <p:blipFill>
            <a:blip r:embed="rId9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3286116" y="1785926"/>
              <a:ext cx="428628" cy="28575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0486" name="Picture 6"/>
            <p:cNvPicPr>
              <a:picLocks noChangeAspect="1" noChangeArrowheads="1"/>
            </p:cNvPicPr>
            <p:nvPr/>
          </p:nvPicPr>
          <p:blipFill>
            <a:blip r:embed="rId10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428596" y="1785926"/>
              <a:ext cx="595314" cy="28575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0488" name="Picture 8"/>
            <p:cNvPicPr>
              <a:picLocks noChangeAspect="1" noChangeArrowheads="1"/>
            </p:cNvPicPr>
            <p:nvPr/>
          </p:nvPicPr>
          <p:blipFill>
            <a:blip r:embed="rId11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8001024" y="1857364"/>
              <a:ext cx="495300" cy="2286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pic>
        <p:nvPicPr>
          <p:cNvPr id="13" name="Picture 12" descr="كتاب رياضيات سادس ف1 مطور_Page_079"/>
          <p:cNvPicPr>
            <a:picLocks noChangeAspect="1" noChangeArrowheads="1"/>
          </p:cNvPicPr>
          <p:nvPr/>
        </p:nvPicPr>
        <p:blipFill>
          <a:blip r:embed="rId12" cstate="email">
            <a:lum bright="-12000" contrast="24000"/>
          </a:blip>
          <a:srcRect/>
          <a:stretch>
            <a:fillRect/>
          </a:stretch>
        </p:blipFill>
        <p:spPr bwMode="auto">
          <a:xfrm>
            <a:off x="1643042" y="3500438"/>
            <a:ext cx="6338499" cy="19921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6" name="Group 15"/>
          <p:cNvGrpSpPr/>
          <p:nvPr/>
        </p:nvGrpSpPr>
        <p:grpSpPr>
          <a:xfrm>
            <a:off x="1714480" y="2914666"/>
            <a:ext cx="4953032" cy="300020"/>
            <a:chOff x="1714480" y="3000372"/>
            <a:chExt cx="4953032" cy="300020"/>
          </a:xfrm>
        </p:grpSpPr>
        <p:pic>
          <p:nvPicPr>
            <p:cNvPr id="20487" name="Picture 7"/>
            <p:cNvPicPr>
              <a:picLocks noChangeAspect="1" noChangeArrowheads="1"/>
            </p:cNvPicPr>
            <p:nvPr/>
          </p:nvPicPr>
          <p:blipFill>
            <a:blip r:embed="rId13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6072198" y="3000372"/>
              <a:ext cx="595314" cy="30002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0489" name="Picture 9"/>
            <p:cNvPicPr>
              <a:picLocks noChangeAspect="1" noChangeArrowheads="1"/>
            </p:cNvPicPr>
            <p:nvPr/>
          </p:nvPicPr>
          <p:blipFill>
            <a:blip r:embed="rId14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4000496" y="3000372"/>
              <a:ext cx="533400" cy="24765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0490" name="Picture 10"/>
            <p:cNvPicPr>
              <a:picLocks noChangeAspect="1" noChangeArrowheads="1"/>
            </p:cNvPicPr>
            <p:nvPr/>
          </p:nvPicPr>
          <p:blipFill>
            <a:blip r:embed="rId15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1714480" y="3000372"/>
              <a:ext cx="628650" cy="24765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pic>
        <p:nvPicPr>
          <p:cNvPr id="20491" name="Picture 11"/>
          <p:cNvPicPr>
            <a:picLocks noChangeAspect="1" noChangeArrowheads="1"/>
          </p:cNvPicPr>
          <p:nvPr/>
        </p:nvPicPr>
        <p:blipFill>
          <a:blip r:embed="rId16" cstate="email">
            <a:lum bright="-10000" contrast="30000"/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6429388" y="4786322"/>
            <a:ext cx="933450" cy="2762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1814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7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643042" y="500042"/>
            <a:ext cx="6429420" cy="928694"/>
            <a:chOff x="1357290" y="500042"/>
            <a:chExt cx="6429420" cy="928694"/>
          </a:xfrm>
        </p:grpSpPr>
        <p:pic>
          <p:nvPicPr>
            <p:cNvPr id="5" name="Picture 2" descr="كتاب رياضيات سادس ف1 مطور_Page_080"/>
            <p:cNvPicPr>
              <a:picLocks noChangeAspect="1" noChangeArrowheads="1"/>
            </p:cNvPicPr>
            <p:nvPr/>
          </p:nvPicPr>
          <p:blipFill>
            <a:blip r:embed="rId3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1357290" y="500042"/>
              <a:ext cx="6429420" cy="90555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1506" name="Picture 2"/>
            <p:cNvPicPr>
              <a:picLocks noChangeAspect="1" noChangeArrowheads="1"/>
            </p:cNvPicPr>
            <p:nvPr/>
          </p:nvPicPr>
          <p:blipFill>
            <a:blip r:embed="rId4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5715008" y="1142984"/>
              <a:ext cx="581027" cy="27621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1507" name="Picture 3"/>
            <p:cNvPicPr>
              <a:picLocks noChangeAspect="1" noChangeArrowheads="1"/>
            </p:cNvPicPr>
            <p:nvPr/>
          </p:nvPicPr>
          <p:blipFill>
            <a:blip r:embed="rId5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3490907" y="1142984"/>
              <a:ext cx="509589" cy="28575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1508" name="Picture 4"/>
            <p:cNvPicPr>
              <a:picLocks noChangeAspect="1" noChangeArrowheads="1"/>
            </p:cNvPicPr>
            <p:nvPr/>
          </p:nvPicPr>
          <p:blipFill>
            <a:blip r:embed="rId6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1714480" y="1081078"/>
              <a:ext cx="581027" cy="34765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23" name="Group 22"/>
          <p:cNvGrpSpPr/>
          <p:nvPr/>
        </p:nvGrpSpPr>
        <p:grpSpPr>
          <a:xfrm>
            <a:off x="1428728" y="1785925"/>
            <a:ext cx="6572296" cy="708885"/>
            <a:chOff x="1214414" y="1785925"/>
            <a:chExt cx="6572296" cy="708885"/>
          </a:xfrm>
        </p:grpSpPr>
        <p:pic>
          <p:nvPicPr>
            <p:cNvPr id="9" name="Picture 2" descr="كتاب رياضيات سادس ف1 مطور_Page_080"/>
            <p:cNvPicPr>
              <a:picLocks noChangeAspect="1" noChangeArrowheads="1"/>
            </p:cNvPicPr>
            <p:nvPr/>
          </p:nvPicPr>
          <p:blipFill>
            <a:blip r:embed="rId7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1643042" y="1785925"/>
              <a:ext cx="6143668" cy="70888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1509" name="Picture 5"/>
            <p:cNvPicPr>
              <a:picLocks noChangeAspect="1" noChangeArrowheads="1"/>
            </p:cNvPicPr>
            <p:nvPr/>
          </p:nvPicPr>
          <p:blipFill>
            <a:blip r:embed="rId8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5643570" y="2143116"/>
              <a:ext cx="500066" cy="28575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1510" name="Picture 6"/>
            <p:cNvPicPr>
              <a:picLocks noChangeAspect="1" noChangeArrowheads="1"/>
            </p:cNvPicPr>
            <p:nvPr/>
          </p:nvPicPr>
          <p:blipFill>
            <a:blip r:embed="rId9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3500430" y="2071678"/>
              <a:ext cx="500066" cy="35719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1511" name="Picture 7"/>
            <p:cNvPicPr>
              <a:picLocks noChangeAspect="1" noChangeArrowheads="1"/>
            </p:cNvPicPr>
            <p:nvPr/>
          </p:nvPicPr>
          <p:blipFill>
            <a:blip r:embed="rId10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1214414" y="2000240"/>
              <a:ext cx="762002" cy="42862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24" name="Group 23"/>
          <p:cNvGrpSpPr/>
          <p:nvPr/>
        </p:nvGrpSpPr>
        <p:grpSpPr>
          <a:xfrm>
            <a:off x="1194003" y="2928934"/>
            <a:ext cx="7021335" cy="571504"/>
            <a:chOff x="1194003" y="2928934"/>
            <a:chExt cx="7021335" cy="571504"/>
          </a:xfrm>
        </p:grpSpPr>
        <p:pic>
          <p:nvPicPr>
            <p:cNvPr id="10" name="Picture 2" descr="كتاب رياضيات سادس ف1 مطور_Page_080"/>
            <p:cNvPicPr>
              <a:picLocks noChangeAspect="1" noChangeArrowheads="1"/>
            </p:cNvPicPr>
            <p:nvPr/>
          </p:nvPicPr>
          <p:blipFill>
            <a:blip r:embed="rId11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1194003" y="2928934"/>
              <a:ext cx="7021335" cy="57150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1512" name="Picture 8"/>
            <p:cNvPicPr>
              <a:picLocks noChangeAspect="1" noChangeArrowheads="1"/>
            </p:cNvPicPr>
            <p:nvPr/>
          </p:nvPicPr>
          <p:blipFill>
            <a:blip r:embed="rId12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5786446" y="3143248"/>
              <a:ext cx="571504" cy="35719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1513" name="Picture 9"/>
            <p:cNvPicPr>
              <a:picLocks noChangeAspect="1" noChangeArrowheads="1"/>
            </p:cNvPicPr>
            <p:nvPr/>
          </p:nvPicPr>
          <p:blipFill>
            <a:blip r:embed="rId13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3643306" y="3143248"/>
              <a:ext cx="500066" cy="35719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1514" name="Picture 10"/>
            <p:cNvPicPr>
              <a:picLocks noChangeAspect="1" noChangeArrowheads="1"/>
            </p:cNvPicPr>
            <p:nvPr/>
          </p:nvPicPr>
          <p:blipFill>
            <a:blip r:embed="rId14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 r="-3846"/>
            <a:stretch>
              <a:fillRect/>
            </a:stretch>
          </p:blipFill>
          <p:spPr bwMode="auto">
            <a:xfrm>
              <a:off x="1214414" y="3143248"/>
              <a:ext cx="642942" cy="32383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29" name="Group 28"/>
          <p:cNvGrpSpPr/>
          <p:nvPr/>
        </p:nvGrpSpPr>
        <p:grpSpPr>
          <a:xfrm>
            <a:off x="1194003" y="3786190"/>
            <a:ext cx="7021335" cy="571504"/>
            <a:chOff x="1194003" y="3786190"/>
            <a:chExt cx="7021335" cy="571504"/>
          </a:xfrm>
        </p:grpSpPr>
        <p:pic>
          <p:nvPicPr>
            <p:cNvPr id="11" name="Picture 2" descr="كتاب رياضيات سادس ف1 مطور_Page_080"/>
            <p:cNvPicPr>
              <a:picLocks noChangeAspect="1" noChangeArrowheads="1"/>
            </p:cNvPicPr>
            <p:nvPr/>
          </p:nvPicPr>
          <p:blipFill>
            <a:blip r:embed="rId15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1194003" y="3786190"/>
              <a:ext cx="7021335" cy="57150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1515" name="Picture 11"/>
            <p:cNvPicPr>
              <a:picLocks noChangeAspect="1" noChangeArrowheads="1"/>
            </p:cNvPicPr>
            <p:nvPr/>
          </p:nvPicPr>
          <p:blipFill>
            <a:blip r:embed="rId16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6000760" y="4000504"/>
              <a:ext cx="595314" cy="33813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1516" name="Picture 12"/>
            <p:cNvPicPr>
              <a:picLocks noChangeAspect="1" noChangeArrowheads="1"/>
            </p:cNvPicPr>
            <p:nvPr/>
          </p:nvPicPr>
          <p:blipFill>
            <a:blip r:embed="rId17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3786182" y="4000504"/>
              <a:ext cx="595314" cy="35719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1517" name="Picture 13"/>
            <p:cNvPicPr>
              <a:picLocks noChangeAspect="1" noChangeArrowheads="1"/>
            </p:cNvPicPr>
            <p:nvPr/>
          </p:nvPicPr>
          <p:blipFill>
            <a:blip r:embed="rId18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1643042" y="4000504"/>
              <a:ext cx="595314" cy="33813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30" name="Group 29"/>
          <p:cNvGrpSpPr/>
          <p:nvPr/>
        </p:nvGrpSpPr>
        <p:grpSpPr>
          <a:xfrm>
            <a:off x="1071538" y="4714884"/>
            <a:ext cx="7000924" cy="1071570"/>
            <a:chOff x="1071538" y="4714884"/>
            <a:chExt cx="7000924" cy="1071570"/>
          </a:xfrm>
        </p:grpSpPr>
        <p:pic>
          <p:nvPicPr>
            <p:cNvPr id="12" name="Picture 2" descr="كتاب رياضيات سادس ف1 مطور_Page_080"/>
            <p:cNvPicPr>
              <a:picLocks noChangeAspect="1" noChangeArrowheads="1"/>
            </p:cNvPicPr>
            <p:nvPr/>
          </p:nvPicPr>
          <p:blipFill>
            <a:blip r:embed="rId19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2928926" y="4786322"/>
              <a:ext cx="5143536" cy="59024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3" name="Picture 2" descr="كتاب رياضيات سادس ف1 مطور_Page_080"/>
            <p:cNvPicPr>
              <a:picLocks noChangeAspect="1" noChangeArrowheads="1"/>
            </p:cNvPicPr>
            <p:nvPr/>
          </p:nvPicPr>
          <p:blipFill>
            <a:blip r:embed="rId20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1071538" y="4714884"/>
              <a:ext cx="1571636" cy="100013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1518" name="Picture 14"/>
            <p:cNvPicPr>
              <a:picLocks noChangeAspect="1" noChangeArrowheads="1"/>
            </p:cNvPicPr>
            <p:nvPr/>
          </p:nvPicPr>
          <p:blipFill>
            <a:blip r:embed="rId21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4357686" y="5529279"/>
              <a:ext cx="904875" cy="25717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1571604" y="428604"/>
            <a:ext cx="6215106" cy="995365"/>
            <a:chOff x="1571604" y="428604"/>
            <a:chExt cx="6215106" cy="995365"/>
          </a:xfrm>
        </p:grpSpPr>
        <p:pic>
          <p:nvPicPr>
            <p:cNvPr id="14" name="Picture 2" descr="كتاب رياضيات سادس ف1 مطور_Page_080"/>
            <p:cNvPicPr>
              <a:picLocks noChangeAspect="1" noChangeArrowheads="1"/>
            </p:cNvPicPr>
            <p:nvPr/>
          </p:nvPicPr>
          <p:blipFill>
            <a:blip r:embed="rId2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1571604" y="428604"/>
              <a:ext cx="6215106" cy="88787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2530" name="Picture 2"/>
            <p:cNvPicPr>
              <a:picLocks noChangeAspect="1" noChangeArrowheads="1"/>
            </p:cNvPicPr>
            <p:nvPr/>
          </p:nvPicPr>
          <p:blipFill>
            <a:blip r:embed="rId3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786050" y="1071546"/>
              <a:ext cx="614364" cy="35242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31" name="Group 30"/>
          <p:cNvGrpSpPr/>
          <p:nvPr/>
        </p:nvGrpSpPr>
        <p:grpSpPr>
          <a:xfrm>
            <a:off x="1857356" y="1719255"/>
            <a:ext cx="6000792" cy="709613"/>
            <a:chOff x="1857356" y="2143116"/>
            <a:chExt cx="6000792" cy="709613"/>
          </a:xfrm>
        </p:grpSpPr>
        <p:pic>
          <p:nvPicPr>
            <p:cNvPr id="15" name="Picture 2" descr="كتاب رياضيات سادس ف1 مطور_Page_080"/>
            <p:cNvPicPr>
              <a:picLocks noChangeAspect="1" noChangeArrowheads="1"/>
            </p:cNvPicPr>
            <p:nvPr/>
          </p:nvPicPr>
          <p:blipFill>
            <a:blip r:embed="rId4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1857356" y="2143116"/>
              <a:ext cx="6000792" cy="57150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2531" name="Picture 3"/>
            <p:cNvPicPr>
              <a:picLocks noChangeAspect="1" noChangeArrowheads="1"/>
            </p:cNvPicPr>
            <p:nvPr/>
          </p:nvPicPr>
          <p:blipFill>
            <a:blip r:embed="rId5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071670" y="2500306"/>
              <a:ext cx="614364" cy="35242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32" name="Group 31"/>
          <p:cNvGrpSpPr/>
          <p:nvPr/>
        </p:nvGrpSpPr>
        <p:grpSpPr>
          <a:xfrm>
            <a:off x="1214414" y="2500306"/>
            <a:ext cx="6929486" cy="1906802"/>
            <a:chOff x="1214414" y="3071810"/>
            <a:chExt cx="6929486" cy="1906802"/>
          </a:xfrm>
        </p:grpSpPr>
        <p:pic>
          <p:nvPicPr>
            <p:cNvPr id="20" name="Picture 2" descr="كتاب رياضيات سادس ف1 مطور_Page_081"/>
            <p:cNvPicPr>
              <a:picLocks noChangeAspect="1" noChangeArrowheads="1"/>
            </p:cNvPicPr>
            <p:nvPr/>
          </p:nvPicPr>
          <p:blipFill>
            <a:blip r:embed="rId6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1214414" y="3071810"/>
              <a:ext cx="6929486" cy="185738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grpSp>
          <p:nvGrpSpPr>
            <p:cNvPr id="23" name="Group 22"/>
            <p:cNvGrpSpPr/>
            <p:nvPr/>
          </p:nvGrpSpPr>
          <p:grpSpPr>
            <a:xfrm>
              <a:off x="1489063" y="3885997"/>
              <a:ext cx="6011895" cy="1092615"/>
              <a:chOff x="454037" y="1512533"/>
              <a:chExt cx="6011895" cy="1092615"/>
            </a:xfrm>
          </p:grpSpPr>
          <p:sp>
            <p:nvSpPr>
              <p:cNvPr id="24" name="Text Box 4"/>
              <p:cNvSpPr txBox="1">
                <a:spLocks noChangeArrowheads="1"/>
              </p:cNvSpPr>
              <p:nvPr/>
            </p:nvSpPr>
            <p:spPr bwMode="auto">
              <a:xfrm>
                <a:off x="4716463" y="1512682"/>
                <a:ext cx="13684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EG" sz="2000" b="1" dirty="0" smtClean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16,7</a:t>
                </a:r>
                <a:r>
                  <a:rPr lang="ar-SA" sz="2000" b="1" dirty="0" smtClean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 </a:t>
                </a:r>
                <a:endParaRPr lang="en-US" sz="20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5" name="Text Box 6"/>
              <p:cNvSpPr txBox="1">
                <a:spLocks noChangeArrowheads="1"/>
              </p:cNvSpPr>
              <p:nvPr/>
            </p:nvSpPr>
            <p:spPr bwMode="auto">
              <a:xfrm>
                <a:off x="2740053" y="1512533"/>
                <a:ext cx="13684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EG" sz="2000" b="1" dirty="0" smtClean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7,9</a:t>
                </a:r>
                <a:endParaRPr lang="en-US" sz="20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6" name="Text Box 7"/>
              <p:cNvSpPr txBox="1">
                <a:spLocks noChangeArrowheads="1"/>
              </p:cNvSpPr>
              <p:nvPr/>
            </p:nvSpPr>
            <p:spPr bwMode="auto">
              <a:xfrm>
                <a:off x="454037" y="1512533"/>
                <a:ext cx="13684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EG" sz="2000" b="1" dirty="0" smtClean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3,34</a:t>
                </a:r>
                <a:endParaRPr lang="en-US" sz="20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7" name="Text Box 8"/>
              <p:cNvSpPr txBox="1">
                <a:spLocks noChangeArrowheads="1"/>
              </p:cNvSpPr>
              <p:nvPr/>
            </p:nvSpPr>
            <p:spPr bwMode="auto">
              <a:xfrm>
                <a:off x="5097507" y="2127106"/>
                <a:ext cx="13684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EG" sz="2000" b="1" dirty="0" smtClean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1,796</a:t>
                </a:r>
                <a:endParaRPr lang="en-US" sz="20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8" name="Text Box 9"/>
              <p:cNvSpPr txBox="1">
                <a:spLocks noChangeArrowheads="1"/>
              </p:cNvSpPr>
              <p:nvPr/>
            </p:nvSpPr>
            <p:spPr bwMode="auto">
              <a:xfrm>
                <a:off x="3168681" y="2155624"/>
                <a:ext cx="13684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EG" sz="2000" b="1" dirty="0" smtClean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103,01</a:t>
                </a:r>
                <a:endParaRPr lang="en-US" sz="20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9" name="Text Box 10"/>
              <p:cNvSpPr txBox="1">
                <a:spLocks noChangeArrowheads="1"/>
              </p:cNvSpPr>
              <p:nvPr/>
            </p:nvSpPr>
            <p:spPr bwMode="auto">
              <a:xfrm>
                <a:off x="811227" y="2205038"/>
                <a:ext cx="13684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EG" sz="2000" b="1" dirty="0" smtClean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39,99</a:t>
                </a:r>
                <a:endParaRPr lang="en-US" sz="20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4" name="Rectangle 27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1357290" y="4500570"/>
            <a:ext cx="6786610" cy="1900308"/>
            <a:chOff x="1357290" y="4500570"/>
            <a:chExt cx="6786610" cy="1900308"/>
          </a:xfrm>
        </p:grpSpPr>
        <p:pic>
          <p:nvPicPr>
            <p:cNvPr id="33" name="Picture 2" descr="كتاب رياضيات سادس ف1 مطور_Page_081"/>
            <p:cNvPicPr>
              <a:picLocks noChangeAspect="1" noChangeArrowheads="1"/>
            </p:cNvPicPr>
            <p:nvPr/>
          </p:nvPicPr>
          <p:blipFill>
            <a:blip r:embed="rId8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1357290" y="4500570"/>
              <a:ext cx="6786610" cy="157163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grpSp>
          <p:nvGrpSpPr>
            <p:cNvPr id="34" name="Group 33"/>
            <p:cNvGrpSpPr/>
            <p:nvPr/>
          </p:nvGrpSpPr>
          <p:grpSpPr>
            <a:xfrm>
              <a:off x="2133591" y="4929198"/>
              <a:ext cx="5867433" cy="1471680"/>
              <a:chOff x="1168416" y="2806690"/>
              <a:chExt cx="5867433" cy="1471680"/>
            </a:xfrm>
          </p:grpSpPr>
          <p:sp>
            <p:nvSpPr>
              <p:cNvPr id="35" name="Text Box 12"/>
              <p:cNvSpPr txBox="1">
                <a:spLocks noChangeArrowheads="1"/>
              </p:cNvSpPr>
              <p:nvPr/>
            </p:nvSpPr>
            <p:spPr bwMode="auto">
              <a:xfrm>
                <a:off x="5892841" y="2806690"/>
                <a:ext cx="935037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EG" sz="2000" b="1" dirty="0" smtClean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1,2</a:t>
                </a:r>
                <a:endParaRPr lang="en-US" sz="20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6" name="Text Box 13"/>
              <p:cNvSpPr txBox="1">
                <a:spLocks noChangeArrowheads="1"/>
              </p:cNvSpPr>
              <p:nvPr/>
            </p:nvSpPr>
            <p:spPr bwMode="auto">
              <a:xfrm>
                <a:off x="3178197" y="2806690"/>
                <a:ext cx="13684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EG" sz="2000" b="1" dirty="0" smtClean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14,92</a:t>
                </a:r>
                <a:endParaRPr lang="en-US" sz="20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7" name="Text Box 14"/>
              <p:cNvSpPr txBox="1">
                <a:spLocks noChangeArrowheads="1"/>
              </p:cNvSpPr>
              <p:nvPr/>
            </p:nvSpPr>
            <p:spPr bwMode="auto">
              <a:xfrm>
                <a:off x="1168416" y="2806690"/>
                <a:ext cx="1223963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EG" sz="2000" b="1" dirty="0" smtClean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80,02</a:t>
                </a:r>
                <a:endParaRPr lang="en-US" sz="20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" name="Text Box 15"/>
              <p:cNvSpPr txBox="1">
                <a:spLocks noChangeArrowheads="1"/>
              </p:cNvSpPr>
              <p:nvPr/>
            </p:nvSpPr>
            <p:spPr bwMode="auto">
              <a:xfrm>
                <a:off x="5667424" y="3763902"/>
                <a:ext cx="13684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EG" sz="2000" b="1" dirty="0" smtClean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14,82</a:t>
                </a:r>
                <a:endParaRPr lang="en-US" sz="20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" name="Text Box 16"/>
              <p:cNvSpPr txBox="1">
                <a:spLocks noChangeArrowheads="1"/>
              </p:cNvSpPr>
              <p:nvPr/>
            </p:nvSpPr>
            <p:spPr bwMode="auto">
              <a:xfrm>
                <a:off x="3309970" y="3835340"/>
                <a:ext cx="13684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EG" sz="2000" b="1" dirty="0" smtClean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29,95</a:t>
                </a:r>
                <a:endParaRPr lang="en-US" sz="20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" name="Text Box 17"/>
              <p:cNvSpPr txBox="1">
                <a:spLocks noChangeArrowheads="1"/>
              </p:cNvSpPr>
              <p:nvPr/>
            </p:nvSpPr>
            <p:spPr bwMode="auto">
              <a:xfrm>
                <a:off x="1249371" y="3878260"/>
                <a:ext cx="9366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ar-EG" sz="2000" b="1" dirty="0" smtClean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2,23</a:t>
                </a:r>
                <a:endParaRPr lang="en-US" sz="20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7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42910" y="357166"/>
            <a:ext cx="7572428" cy="2696785"/>
            <a:chOff x="642910" y="357166"/>
            <a:chExt cx="7572428" cy="2696785"/>
          </a:xfrm>
        </p:grpSpPr>
        <p:pic>
          <p:nvPicPr>
            <p:cNvPr id="4" name="Picture 2" descr="كتاب رياضيات سادس ف1 مطور_Page_081"/>
            <p:cNvPicPr>
              <a:picLocks noChangeAspect="1" noChangeArrowheads="1"/>
            </p:cNvPicPr>
            <p:nvPr/>
          </p:nvPicPr>
          <p:blipFill>
            <a:blip r:embed="rId3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3857620" y="428604"/>
              <a:ext cx="4357718" cy="150019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3554" name="Picture 2"/>
            <p:cNvPicPr>
              <a:picLocks noChangeAspect="1" noChangeArrowheads="1"/>
            </p:cNvPicPr>
            <p:nvPr/>
          </p:nvPicPr>
          <p:blipFill>
            <a:blip r:embed="rId4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642910" y="357166"/>
              <a:ext cx="2857520" cy="269678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3555" name="Picture 3"/>
            <p:cNvPicPr>
              <a:picLocks noChangeAspect="1" noChangeArrowheads="1"/>
            </p:cNvPicPr>
            <p:nvPr/>
          </p:nvPicPr>
          <p:blipFill>
            <a:blip r:embed="rId5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5500694" y="2000240"/>
              <a:ext cx="1285884" cy="40097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11" name="Group 10"/>
          <p:cNvGrpSpPr/>
          <p:nvPr/>
        </p:nvGrpSpPr>
        <p:grpSpPr>
          <a:xfrm>
            <a:off x="1714480" y="3000396"/>
            <a:ext cx="6858048" cy="1428736"/>
            <a:chOff x="1714480" y="2786058"/>
            <a:chExt cx="6858048" cy="1428736"/>
          </a:xfrm>
        </p:grpSpPr>
        <p:pic>
          <p:nvPicPr>
            <p:cNvPr id="7" name="Picture 2" descr="كتاب رياضيات سادس ف1 مطور_Page_081"/>
            <p:cNvPicPr>
              <a:picLocks noChangeAspect="1" noChangeArrowheads="1"/>
            </p:cNvPicPr>
            <p:nvPr/>
          </p:nvPicPr>
          <p:blipFill>
            <a:blip r:embed="rId6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3357554" y="2786058"/>
              <a:ext cx="5214974" cy="142873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3556" name="Picture 4"/>
            <p:cNvPicPr>
              <a:picLocks noChangeAspect="1" noChangeArrowheads="1"/>
            </p:cNvPicPr>
            <p:nvPr/>
          </p:nvPicPr>
          <p:blipFill>
            <a:blip r:embed="rId7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1714480" y="3357562"/>
              <a:ext cx="1071570" cy="35719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8" cstate="email">
            <a:lum bright="-12000" contrast="24000"/>
          </a:blip>
          <a:srcRect/>
          <a:stretch>
            <a:fillRect/>
          </a:stretch>
        </p:blipFill>
        <p:spPr bwMode="auto">
          <a:xfrm>
            <a:off x="2714612" y="4714884"/>
            <a:ext cx="4850589" cy="15716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7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email">
            <a:lum bright="-12000" contrast="24000"/>
          </a:blip>
          <a:srcRect/>
          <a:stretch>
            <a:fillRect/>
          </a:stretch>
        </p:blipFill>
        <p:spPr bwMode="auto">
          <a:xfrm>
            <a:off x="4772054" y="500042"/>
            <a:ext cx="3943350" cy="952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4" cstate="email">
            <a:lum bright="-12000" contrast="24000"/>
          </a:blip>
          <a:srcRect/>
          <a:stretch>
            <a:fillRect/>
          </a:stretch>
        </p:blipFill>
        <p:spPr bwMode="auto">
          <a:xfrm>
            <a:off x="428596" y="461949"/>
            <a:ext cx="4200525" cy="10382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5" cstate="email">
            <a:lum bright="-12000" contrast="24000"/>
          </a:blip>
          <a:srcRect/>
          <a:stretch>
            <a:fillRect/>
          </a:stretch>
        </p:blipFill>
        <p:spPr bwMode="auto">
          <a:xfrm>
            <a:off x="4791104" y="1785926"/>
            <a:ext cx="3924300" cy="11334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583" name="Picture 7"/>
          <p:cNvPicPr>
            <a:picLocks noChangeAspect="1" noChangeArrowheads="1"/>
          </p:cNvPicPr>
          <p:nvPr/>
        </p:nvPicPr>
        <p:blipFill>
          <a:blip r:embed="rId6" cstate="email">
            <a:lum bright="-12000" contrast="24000"/>
          </a:blip>
          <a:srcRect/>
          <a:stretch>
            <a:fillRect/>
          </a:stretch>
        </p:blipFill>
        <p:spPr bwMode="auto">
          <a:xfrm>
            <a:off x="461962" y="1785926"/>
            <a:ext cx="4038600" cy="16478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584" name="Picture 8"/>
          <p:cNvPicPr>
            <a:picLocks noChangeAspect="1" noChangeArrowheads="1"/>
          </p:cNvPicPr>
          <p:nvPr/>
        </p:nvPicPr>
        <p:blipFill>
          <a:blip r:embed="rId7" cstate="email">
            <a:lum bright="-12000" contrast="24000"/>
          </a:blip>
          <a:srcRect/>
          <a:stretch>
            <a:fillRect/>
          </a:stretch>
        </p:blipFill>
        <p:spPr bwMode="auto">
          <a:xfrm>
            <a:off x="4357686" y="3429000"/>
            <a:ext cx="4391025" cy="18478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7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532597" y="642918"/>
            <a:ext cx="3929090" cy="21762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850517" y="3143248"/>
            <a:ext cx="5293251" cy="17764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7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  <p:sp>
        <p:nvSpPr>
          <p:cNvPr id="4" name="AutoShape 16">
            <a:hlinkClick r:id="rId3" action="ppaction://hlinksldjump"/>
          </p:cNvPr>
          <p:cNvSpPr>
            <a:spLocks noChangeArrowheads="1"/>
          </p:cNvSpPr>
          <p:nvPr/>
        </p:nvSpPr>
        <p:spPr bwMode="auto">
          <a:xfrm flipV="1">
            <a:off x="1500166" y="385745"/>
            <a:ext cx="6335712" cy="542925"/>
          </a:xfrm>
          <a:prstGeom prst="flowChartAlternateProcess">
            <a:avLst/>
          </a:prstGeom>
          <a:solidFill>
            <a:srgbClr val="DDC08B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10800000" wrap="none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SA" sz="4400" b="1" dirty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LW Cool Khaybar. " pitchFamily="2" charset="0"/>
                <a:cs typeface="AL-Hor" pitchFamily="2" charset="-78"/>
              </a:rPr>
              <a:t>3 ـ 6  ضرب الكسور العشرية  في أعداد كلية</a:t>
            </a:r>
            <a:endParaRPr lang="en-US" sz="44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LW Cool Khaybar. " pitchFamily="2" charset="0"/>
              <a:cs typeface="AL-Hor" pitchFamily="2" charset="-78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071538" y="1071546"/>
            <a:ext cx="6929486" cy="1000132"/>
            <a:chOff x="1071538" y="1071546"/>
            <a:chExt cx="6929486" cy="1000132"/>
          </a:xfrm>
        </p:grpSpPr>
        <p:pic>
          <p:nvPicPr>
            <p:cNvPr id="5" name="Picture 2" descr="كتاب رياضيات سادس ف1 مطور_Page_084"/>
            <p:cNvPicPr>
              <a:picLocks noChangeAspect="1" noChangeArrowheads="1"/>
            </p:cNvPicPr>
            <p:nvPr/>
          </p:nvPicPr>
          <p:blipFill>
            <a:blip r:embed="rId4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1400153" y="1071546"/>
              <a:ext cx="6600871" cy="100013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grpSp>
          <p:nvGrpSpPr>
            <p:cNvPr id="10" name="Group 9"/>
            <p:cNvGrpSpPr/>
            <p:nvPr/>
          </p:nvGrpSpPr>
          <p:grpSpPr>
            <a:xfrm>
              <a:off x="1071538" y="1428736"/>
              <a:ext cx="5357850" cy="571504"/>
              <a:chOff x="1071538" y="1428736"/>
              <a:chExt cx="5357850" cy="571504"/>
            </a:xfrm>
          </p:grpSpPr>
          <p:pic>
            <p:nvPicPr>
              <p:cNvPr id="25602" name="Picture 2"/>
              <p:cNvPicPr>
                <a:picLocks noChangeAspect="1" noChangeArrowheads="1"/>
              </p:cNvPicPr>
              <p:nvPr/>
            </p:nvPicPr>
            <p:blipFill>
              <a:blip r:embed="rId5" cstate="email">
                <a:lum bright="-10000" contrast="30000"/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/>
              </a:stretch>
            </p:blipFill>
            <p:spPr bwMode="auto">
              <a:xfrm>
                <a:off x="5834074" y="1509706"/>
                <a:ext cx="595314" cy="276220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25603" name="Picture 3"/>
              <p:cNvPicPr>
                <a:picLocks noChangeAspect="1" noChangeArrowheads="1"/>
              </p:cNvPicPr>
              <p:nvPr/>
            </p:nvPicPr>
            <p:blipFill>
              <a:blip r:embed="rId6" cstate="email">
                <a:lum bright="-10000" contrast="30000"/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/>
              </a:stretch>
            </p:blipFill>
            <p:spPr bwMode="auto">
              <a:xfrm>
                <a:off x="3500430" y="1428736"/>
                <a:ext cx="595314" cy="285752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25604" name="Picture 4"/>
              <p:cNvPicPr>
                <a:picLocks noChangeAspect="1" noChangeArrowheads="1"/>
              </p:cNvPicPr>
              <p:nvPr/>
            </p:nvPicPr>
            <p:blipFill>
              <a:blip r:embed="rId7" cstate="email">
                <a:lum bright="-10000" contrast="30000"/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/>
              </a:stretch>
            </p:blipFill>
            <p:spPr bwMode="auto">
              <a:xfrm>
                <a:off x="1071538" y="1428736"/>
                <a:ext cx="595314" cy="276220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25605" name="Picture 5"/>
              <p:cNvPicPr>
                <a:picLocks noChangeAspect="1" noChangeArrowheads="1"/>
              </p:cNvPicPr>
              <p:nvPr/>
            </p:nvPicPr>
            <p:blipFill>
              <a:blip r:embed="rId8" cstate="email">
                <a:lum bright="-10000" contrast="30000"/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/>
              </a:stretch>
            </p:blipFill>
            <p:spPr bwMode="auto">
              <a:xfrm>
                <a:off x="2714612" y="1752590"/>
                <a:ext cx="400050" cy="247650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</p:grpSp>
      </p:grpSp>
      <p:grpSp>
        <p:nvGrpSpPr>
          <p:cNvPr id="19" name="Group 18"/>
          <p:cNvGrpSpPr/>
          <p:nvPr/>
        </p:nvGrpSpPr>
        <p:grpSpPr>
          <a:xfrm>
            <a:off x="1214414" y="2357430"/>
            <a:ext cx="6786610" cy="714380"/>
            <a:chOff x="1214414" y="2357430"/>
            <a:chExt cx="6786610" cy="714380"/>
          </a:xfrm>
        </p:grpSpPr>
        <p:pic>
          <p:nvPicPr>
            <p:cNvPr id="11" name="Picture 2" descr="كتاب رياضيات سادس ف1 مطور_Page_084"/>
            <p:cNvPicPr>
              <a:picLocks noChangeAspect="1" noChangeArrowheads="1"/>
            </p:cNvPicPr>
            <p:nvPr/>
          </p:nvPicPr>
          <p:blipFill>
            <a:blip r:embed="rId9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1367495" y="2357430"/>
              <a:ext cx="6633529" cy="71438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5606" name="Picture 6"/>
            <p:cNvPicPr>
              <a:picLocks noChangeAspect="1" noChangeArrowheads="1"/>
            </p:cNvPicPr>
            <p:nvPr/>
          </p:nvPicPr>
          <p:blipFill>
            <a:blip r:embed="rId10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5715008" y="2719390"/>
              <a:ext cx="471489" cy="28098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5607" name="Picture 7"/>
            <p:cNvPicPr>
              <a:picLocks noChangeAspect="1" noChangeArrowheads="1"/>
            </p:cNvPicPr>
            <p:nvPr/>
          </p:nvPicPr>
          <p:blipFill>
            <a:blip r:embed="rId11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 r="-5556"/>
            <a:stretch>
              <a:fillRect/>
            </a:stretch>
          </p:blipFill>
          <p:spPr bwMode="auto">
            <a:xfrm>
              <a:off x="3500430" y="2714620"/>
              <a:ext cx="542927" cy="28575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5608" name="Picture 8"/>
            <p:cNvPicPr>
              <a:picLocks noChangeAspect="1" noChangeArrowheads="1"/>
            </p:cNvPicPr>
            <p:nvPr/>
          </p:nvPicPr>
          <p:blipFill>
            <a:blip r:embed="rId12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 r="-5556"/>
            <a:stretch>
              <a:fillRect/>
            </a:stretch>
          </p:blipFill>
          <p:spPr bwMode="auto">
            <a:xfrm>
              <a:off x="1214414" y="2719389"/>
              <a:ext cx="542927" cy="28098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pic>
        <p:nvPicPr>
          <p:cNvPr id="25609" name="Picture 9"/>
          <p:cNvPicPr>
            <a:picLocks noChangeAspect="1" noChangeArrowheads="1"/>
          </p:cNvPicPr>
          <p:nvPr/>
        </p:nvPicPr>
        <p:blipFill>
          <a:blip r:embed="rId13" cstate="email">
            <a:lum bright="-12000" contrast="24000"/>
          </a:blip>
          <a:srcRect/>
          <a:stretch>
            <a:fillRect/>
          </a:stretch>
        </p:blipFill>
        <p:spPr bwMode="auto">
          <a:xfrm>
            <a:off x="5715008" y="3357562"/>
            <a:ext cx="2657476" cy="29091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610" name="Picture 10"/>
          <p:cNvPicPr>
            <a:picLocks noChangeAspect="1" noChangeArrowheads="1"/>
          </p:cNvPicPr>
          <p:nvPr/>
        </p:nvPicPr>
        <p:blipFill>
          <a:blip r:embed="rId14" cstate="email">
            <a:lum bright="-12000" contrast="24000"/>
          </a:blip>
          <a:srcRect/>
          <a:stretch>
            <a:fillRect/>
          </a:stretch>
        </p:blipFill>
        <p:spPr bwMode="auto">
          <a:xfrm>
            <a:off x="1000100" y="3797180"/>
            <a:ext cx="4143404" cy="8462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611" name="Picture 11"/>
          <p:cNvPicPr>
            <a:picLocks noChangeAspect="1" noChangeArrowheads="1"/>
          </p:cNvPicPr>
          <p:nvPr/>
        </p:nvPicPr>
        <p:blipFill>
          <a:blip r:embed="rId15" cstate="email">
            <a:lum bright="-12000" contrast="24000"/>
          </a:blip>
          <a:srcRect/>
          <a:stretch>
            <a:fillRect/>
          </a:stretch>
        </p:blipFill>
        <p:spPr bwMode="auto">
          <a:xfrm>
            <a:off x="642910" y="4929198"/>
            <a:ext cx="4791841" cy="8572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256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256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7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357290" y="357166"/>
            <a:ext cx="6715172" cy="3506076"/>
            <a:chOff x="1357290" y="357166"/>
            <a:chExt cx="6715172" cy="3506076"/>
          </a:xfrm>
        </p:grpSpPr>
        <p:pic>
          <p:nvPicPr>
            <p:cNvPr id="4" name="Picture 2" descr="كتاب رياضيات سادس ف1 مطور_Page_085"/>
            <p:cNvPicPr>
              <a:picLocks noChangeAspect="1" noChangeArrowheads="1"/>
            </p:cNvPicPr>
            <p:nvPr/>
          </p:nvPicPr>
          <p:blipFill>
            <a:blip r:embed="rId3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1357290" y="357166"/>
              <a:ext cx="6715172" cy="350607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grpSp>
          <p:nvGrpSpPr>
            <p:cNvPr id="5" name="Group 4"/>
            <p:cNvGrpSpPr/>
            <p:nvPr/>
          </p:nvGrpSpPr>
          <p:grpSpPr>
            <a:xfrm>
              <a:off x="1428728" y="1071546"/>
              <a:ext cx="6589712" cy="2614688"/>
              <a:chOff x="71438" y="1844675"/>
              <a:chExt cx="6589712" cy="2614688"/>
            </a:xfrm>
            <a:noFill/>
          </p:grpSpPr>
          <p:sp>
            <p:nvSpPr>
              <p:cNvPr id="6" name="Text Box 4"/>
              <p:cNvSpPr txBox="1">
                <a:spLocks noChangeArrowheads="1"/>
              </p:cNvSpPr>
              <p:nvPr/>
            </p:nvSpPr>
            <p:spPr bwMode="auto">
              <a:xfrm>
                <a:off x="5292725" y="1844675"/>
                <a:ext cx="1368425" cy="40011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EG" sz="2000" b="1" dirty="0" smtClean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8,4</a:t>
                </a:r>
                <a:endParaRPr lang="en-US" sz="20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" name="Text Box 5"/>
              <p:cNvSpPr txBox="1">
                <a:spLocks noChangeArrowheads="1"/>
              </p:cNvSpPr>
              <p:nvPr/>
            </p:nvSpPr>
            <p:spPr bwMode="auto">
              <a:xfrm>
                <a:off x="3635375" y="1844675"/>
                <a:ext cx="1368425" cy="40011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EG" sz="2000" b="1" dirty="0" smtClean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6,3</a:t>
                </a:r>
                <a:endParaRPr lang="en-US" sz="20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" name="Text Box 6"/>
              <p:cNvSpPr txBox="1">
                <a:spLocks noChangeArrowheads="1"/>
              </p:cNvSpPr>
              <p:nvPr/>
            </p:nvSpPr>
            <p:spPr bwMode="auto">
              <a:xfrm>
                <a:off x="1835150" y="1844675"/>
                <a:ext cx="1368425" cy="40011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EG" sz="2000" b="1" dirty="0" smtClean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19,2</a:t>
                </a:r>
                <a:endParaRPr lang="en-US" sz="20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" name="Text Box 7"/>
              <p:cNvSpPr txBox="1">
                <a:spLocks noChangeArrowheads="1"/>
              </p:cNvSpPr>
              <p:nvPr/>
            </p:nvSpPr>
            <p:spPr bwMode="auto">
              <a:xfrm>
                <a:off x="71438" y="1944631"/>
                <a:ext cx="1368425" cy="40011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EG" sz="2000" b="1" dirty="0" smtClean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1,5</a:t>
                </a:r>
                <a:endParaRPr lang="en-US" sz="20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" name="Text Box 8"/>
              <p:cNvSpPr txBox="1">
                <a:spLocks noChangeArrowheads="1"/>
              </p:cNvSpPr>
              <p:nvPr/>
            </p:nvSpPr>
            <p:spPr bwMode="auto">
              <a:xfrm>
                <a:off x="5291138" y="3500438"/>
                <a:ext cx="1368425" cy="40011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EG" sz="2000" b="1" dirty="0" smtClean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0,6</a:t>
                </a:r>
                <a:endParaRPr lang="en-US" sz="20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" name="Text Box 9"/>
              <p:cNvSpPr txBox="1">
                <a:spLocks noChangeArrowheads="1"/>
              </p:cNvSpPr>
              <p:nvPr/>
            </p:nvSpPr>
            <p:spPr bwMode="auto">
              <a:xfrm>
                <a:off x="3635375" y="3500438"/>
                <a:ext cx="1368425" cy="40011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EG" sz="2000" b="1" dirty="0" smtClean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0,084</a:t>
                </a:r>
                <a:endParaRPr lang="en-US" sz="20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2" name="Text Box 10"/>
              <p:cNvSpPr txBox="1">
                <a:spLocks noChangeArrowheads="1"/>
              </p:cNvSpPr>
              <p:nvPr/>
            </p:nvSpPr>
            <p:spPr bwMode="auto">
              <a:xfrm>
                <a:off x="1835150" y="3487749"/>
                <a:ext cx="1368425" cy="40011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EG" sz="2000" b="1" dirty="0" smtClean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0.0684</a:t>
                </a:r>
                <a:endParaRPr lang="en-US" sz="20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" name="Text Box 11"/>
              <p:cNvSpPr txBox="1">
                <a:spLocks noChangeArrowheads="1"/>
              </p:cNvSpPr>
              <p:nvPr/>
            </p:nvSpPr>
            <p:spPr bwMode="auto">
              <a:xfrm>
                <a:off x="71438" y="3516267"/>
                <a:ext cx="1368425" cy="40011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EG" sz="2000" b="1" dirty="0" smtClean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1,485</a:t>
                </a:r>
                <a:endParaRPr lang="en-US" sz="20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" name="Text Box 16"/>
              <p:cNvSpPr txBox="1">
                <a:spLocks noChangeArrowheads="1"/>
              </p:cNvSpPr>
              <p:nvPr/>
            </p:nvSpPr>
            <p:spPr bwMode="auto">
              <a:xfrm>
                <a:off x="1357322" y="4059253"/>
                <a:ext cx="1441450" cy="40011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ar-EG" sz="2000" b="1" dirty="0" smtClean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82,35</a:t>
                </a:r>
                <a:endParaRPr lang="en-US" sz="20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22" name="Group 21"/>
          <p:cNvGrpSpPr/>
          <p:nvPr/>
        </p:nvGrpSpPr>
        <p:grpSpPr>
          <a:xfrm>
            <a:off x="1071538" y="4000504"/>
            <a:ext cx="7251719" cy="1857364"/>
            <a:chOff x="1071538" y="4000504"/>
            <a:chExt cx="7251719" cy="1857364"/>
          </a:xfrm>
        </p:grpSpPr>
        <p:pic>
          <p:nvPicPr>
            <p:cNvPr id="16" name="Picture 2" descr="كتاب رياضيات سادس ف1 مطور_Page_085"/>
            <p:cNvPicPr>
              <a:picLocks noChangeAspect="1" noChangeArrowheads="1"/>
            </p:cNvPicPr>
            <p:nvPr/>
          </p:nvPicPr>
          <p:blipFill>
            <a:blip r:embed="rId4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1071538" y="4000504"/>
              <a:ext cx="7251719" cy="185736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grpSp>
          <p:nvGrpSpPr>
            <p:cNvPr id="17" name="Group 16"/>
            <p:cNvGrpSpPr/>
            <p:nvPr/>
          </p:nvGrpSpPr>
          <p:grpSpPr>
            <a:xfrm>
              <a:off x="1447825" y="5429264"/>
              <a:ext cx="6696075" cy="400110"/>
              <a:chOff x="107950" y="5589588"/>
              <a:chExt cx="6696075" cy="400110"/>
            </a:xfrm>
            <a:noFill/>
          </p:grpSpPr>
          <p:sp>
            <p:nvSpPr>
              <p:cNvPr id="18" name="Text Box 12"/>
              <p:cNvSpPr txBox="1">
                <a:spLocks noChangeArrowheads="1"/>
              </p:cNvSpPr>
              <p:nvPr/>
            </p:nvSpPr>
            <p:spPr bwMode="auto">
              <a:xfrm>
                <a:off x="5435600" y="5589588"/>
                <a:ext cx="1368425" cy="40011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000" b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= 52   </a:t>
                </a:r>
                <a:endParaRPr lang="en-US" sz="20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9" name="Text Box 13"/>
              <p:cNvSpPr txBox="1">
                <a:spLocks noChangeArrowheads="1"/>
              </p:cNvSpPr>
              <p:nvPr/>
            </p:nvSpPr>
            <p:spPr bwMode="auto">
              <a:xfrm>
                <a:off x="3635375" y="5589588"/>
                <a:ext cx="1368425" cy="40011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000" b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= 480   </a:t>
                </a:r>
                <a:endParaRPr lang="en-US" sz="20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0" name="Text Box 14"/>
              <p:cNvSpPr txBox="1">
                <a:spLocks noChangeArrowheads="1"/>
              </p:cNvSpPr>
              <p:nvPr/>
            </p:nvSpPr>
            <p:spPr bwMode="auto">
              <a:xfrm>
                <a:off x="1908175" y="5589588"/>
                <a:ext cx="1368425" cy="40011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000" b="1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= 1500   </a:t>
                </a:r>
                <a:endParaRPr lang="en-US" sz="20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1" name="Text Box 15"/>
              <p:cNvSpPr txBox="1">
                <a:spLocks noChangeArrowheads="1"/>
              </p:cNvSpPr>
              <p:nvPr/>
            </p:nvSpPr>
            <p:spPr bwMode="auto">
              <a:xfrm>
                <a:off x="107950" y="5589588"/>
                <a:ext cx="1368425" cy="40011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000" b="1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= 3450   </a:t>
                </a:r>
                <a:endParaRPr lang="en-US" sz="20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7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email">
            <a:lum bright="-12000" contrast="24000"/>
          </a:blip>
          <a:srcRect/>
          <a:stretch>
            <a:fillRect/>
          </a:stretch>
        </p:blipFill>
        <p:spPr bwMode="auto">
          <a:xfrm>
            <a:off x="4357686" y="357166"/>
            <a:ext cx="4357683" cy="12616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4" cstate="email">
            <a:lum bright="-12000" contrast="24000"/>
          </a:blip>
          <a:srcRect/>
          <a:stretch>
            <a:fillRect/>
          </a:stretch>
        </p:blipFill>
        <p:spPr bwMode="auto">
          <a:xfrm>
            <a:off x="214314" y="500042"/>
            <a:ext cx="3929058" cy="10789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5" cstate="email">
            <a:lum bright="-12000" contrast="24000"/>
          </a:blip>
          <a:srcRect/>
          <a:stretch>
            <a:fillRect/>
          </a:stretch>
        </p:blipFill>
        <p:spPr bwMode="auto">
          <a:xfrm>
            <a:off x="4714876" y="1785926"/>
            <a:ext cx="3781425" cy="10953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6" cstate="email">
            <a:lum bright="-12000" contrast="24000"/>
          </a:blip>
          <a:srcRect/>
          <a:stretch>
            <a:fillRect/>
          </a:stretch>
        </p:blipFill>
        <p:spPr bwMode="auto">
          <a:xfrm>
            <a:off x="214282" y="1714488"/>
            <a:ext cx="3962400" cy="14192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630" name="Picture 6"/>
          <p:cNvPicPr>
            <a:picLocks noChangeAspect="1" noChangeArrowheads="1"/>
          </p:cNvPicPr>
          <p:nvPr/>
        </p:nvPicPr>
        <p:blipFill>
          <a:blip r:embed="rId7" cstate="email">
            <a:lum bright="-12000" contrast="24000"/>
          </a:blip>
          <a:srcRect/>
          <a:stretch>
            <a:fillRect/>
          </a:stretch>
        </p:blipFill>
        <p:spPr bwMode="auto">
          <a:xfrm>
            <a:off x="4643438" y="3143248"/>
            <a:ext cx="4181475" cy="1333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631" name="Picture 7"/>
          <p:cNvPicPr>
            <a:picLocks noChangeAspect="1" noChangeArrowheads="1"/>
          </p:cNvPicPr>
          <p:nvPr/>
        </p:nvPicPr>
        <p:blipFill>
          <a:blip r:embed="rId8" cstate="email">
            <a:lum bright="-12000" contrast="24000"/>
          </a:blip>
          <a:srcRect/>
          <a:stretch>
            <a:fillRect/>
          </a:stretch>
        </p:blipFill>
        <p:spPr bwMode="auto">
          <a:xfrm>
            <a:off x="214282" y="3357562"/>
            <a:ext cx="4214842" cy="17478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632" name="Picture 8"/>
          <p:cNvPicPr>
            <a:picLocks noChangeAspect="1" noChangeArrowheads="1"/>
          </p:cNvPicPr>
          <p:nvPr/>
        </p:nvPicPr>
        <p:blipFill>
          <a:blip r:embed="rId9" cstate="email">
            <a:lum bright="-12000" contrast="24000"/>
          </a:blip>
          <a:srcRect/>
          <a:stretch>
            <a:fillRect/>
          </a:stretch>
        </p:blipFill>
        <p:spPr bwMode="auto">
          <a:xfrm>
            <a:off x="4714876" y="4786322"/>
            <a:ext cx="4086225" cy="11620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6">
            <a:hlinkClick r:id="rId2" action="ppaction://hlinksldjump"/>
          </p:cNvPr>
          <p:cNvSpPr>
            <a:spLocks noChangeArrowheads="1"/>
          </p:cNvSpPr>
          <p:nvPr/>
        </p:nvSpPr>
        <p:spPr bwMode="auto">
          <a:xfrm flipV="1">
            <a:off x="2252676" y="285728"/>
            <a:ext cx="4533902" cy="542925"/>
          </a:xfrm>
          <a:prstGeom prst="flowChartAlternateProcess">
            <a:avLst/>
          </a:prstGeom>
          <a:solidFill>
            <a:srgbClr val="DDC08B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10800000" wrap="none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SA" sz="4400" b="1" dirty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LW Cool Khaybar. " pitchFamily="2" charset="0"/>
                <a:cs typeface="AL-Hor" pitchFamily="2" charset="-78"/>
              </a:rPr>
              <a:t>3 ـ 7   ضرب الكسور العشرية</a:t>
            </a:r>
            <a:endParaRPr lang="en-US" sz="44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LW Cool Khaybar. " pitchFamily="2" charset="0"/>
              <a:cs typeface="AL-Hor" pitchFamily="2" charset="-78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071538" y="1071546"/>
            <a:ext cx="7041746" cy="1143008"/>
            <a:chOff x="1071538" y="1071546"/>
            <a:chExt cx="7041746" cy="1143008"/>
          </a:xfrm>
        </p:grpSpPr>
        <p:pic>
          <p:nvPicPr>
            <p:cNvPr id="496642" name="Picture 2" descr="كتاب رياضيات سادس ف1 مطور_Page_088"/>
            <p:cNvPicPr>
              <a:picLocks noChangeAspect="1" noChangeArrowheads="1"/>
            </p:cNvPicPr>
            <p:nvPr/>
          </p:nvPicPr>
          <p:blipFill>
            <a:blip r:embed="rId3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1071538" y="1071546"/>
              <a:ext cx="7041746" cy="71438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7650" name="Picture 2"/>
            <p:cNvPicPr>
              <a:picLocks noChangeAspect="1" noChangeArrowheads="1"/>
            </p:cNvPicPr>
            <p:nvPr/>
          </p:nvPicPr>
          <p:blipFill>
            <a:blip r:embed="rId4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6429388" y="1857364"/>
              <a:ext cx="714377" cy="34288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7651" name="Picture 3"/>
            <p:cNvPicPr>
              <a:picLocks noChangeAspect="1" noChangeArrowheads="1"/>
            </p:cNvPicPr>
            <p:nvPr/>
          </p:nvPicPr>
          <p:blipFill>
            <a:blip r:embed="rId5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4286248" y="1857364"/>
              <a:ext cx="642939" cy="28575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7652" name="Picture 4"/>
            <p:cNvPicPr>
              <a:picLocks noChangeAspect="1" noChangeArrowheads="1"/>
            </p:cNvPicPr>
            <p:nvPr/>
          </p:nvPicPr>
          <p:blipFill>
            <a:blip r:embed="rId6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1928794" y="1857364"/>
              <a:ext cx="714377" cy="35719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14" name="Group 13"/>
          <p:cNvGrpSpPr/>
          <p:nvPr/>
        </p:nvGrpSpPr>
        <p:grpSpPr>
          <a:xfrm>
            <a:off x="1000100" y="2500306"/>
            <a:ext cx="7286676" cy="1000132"/>
            <a:chOff x="1000100" y="2143116"/>
            <a:chExt cx="7286676" cy="1000132"/>
          </a:xfrm>
        </p:grpSpPr>
        <p:pic>
          <p:nvPicPr>
            <p:cNvPr id="8" name="Picture 2" descr="كتاب رياضيات سادس ف1 مطور_Page_089"/>
            <p:cNvPicPr>
              <a:picLocks noChangeAspect="1" noChangeArrowheads="1"/>
            </p:cNvPicPr>
            <p:nvPr/>
          </p:nvPicPr>
          <p:blipFill>
            <a:blip r:embed="rId7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1000100" y="2143116"/>
              <a:ext cx="7286676" cy="57150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7653" name="Picture 5"/>
            <p:cNvPicPr>
              <a:picLocks noChangeAspect="1" noChangeArrowheads="1"/>
            </p:cNvPicPr>
            <p:nvPr/>
          </p:nvPicPr>
          <p:blipFill>
            <a:blip r:embed="rId8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 t="-5716"/>
            <a:stretch>
              <a:fillRect/>
            </a:stretch>
          </p:blipFill>
          <p:spPr bwMode="auto">
            <a:xfrm>
              <a:off x="5715008" y="2786058"/>
              <a:ext cx="685801" cy="35719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7654" name="Picture 6"/>
            <p:cNvPicPr>
              <a:picLocks noChangeAspect="1" noChangeArrowheads="1"/>
            </p:cNvPicPr>
            <p:nvPr/>
          </p:nvPicPr>
          <p:blipFill>
            <a:blip r:embed="rId9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428860" y="2786058"/>
              <a:ext cx="642942" cy="28575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15" name="Group 14"/>
          <p:cNvGrpSpPr/>
          <p:nvPr/>
        </p:nvGrpSpPr>
        <p:grpSpPr>
          <a:xfrm>
            <a:off x="1500166" y="3786190"/>
            <a:ext cx="6548483" cy="1214446"/>
            <a:chOff x="1500166" y="3286124"/>
            <a:chExt cx="6548483" cy="1214446"/>
          </a:xfrm>
        </p:grpSpPr>
        <p:pic>
          <p:nvPicPr>
            <p:cNvPr id="9" name="Picture 2" descr="كتاب رياضيات سادس ف1 مطور_Page_089"/>
            <p:cNvPicPr>
              <a:picLocks noChangeAspect="1" noChangeArrowheads="1"/>
            </p:cNvPicPr>
            <p:nvPr/>
          </p:nvPicPr>
          <p:blipFill>
            <a:blip r:embed="rId10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1500166" y="3286124"/>
              <a:ext cx="6548483" cy="78581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7655" name="Picture 7"/>
            <p:cNvPicPr>
              <a:picLocks noChangeAspect="1" noChangeArrowheads="1"/>
            </p:cNvPicPr>
            <p:nvPr/>
          </p:nvPicPr>
          <p:blipFill>
            <a:blip r:embed="rId11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3957638" y="4162438"/>
              <a:ext cx="1228725" cy="33813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16" name="Group 15"/>
          <p:cNvGrpSpPr/>
          <p:nvPr/>
        </p:nvGrpSpPr>
        <p:grpSpPr>
          <a:xfrm>
            <a:off x="695302" y="5214950"/>
            <a:ext cx="7877226" cy="1071570"/>
            <a:chOff x="695302" y="428604"/>
            <a:chExt cx="7877226" cy="1071570"/>
          </a:xfrm>
        </p:grpSpPr>
        <p:pic>
          <p:nvPicPr>
            <p:cNvPr id="17" name="Picture 2" descr="كتاب رياضيات سادس ف1 مطور_Page_089"/>
            <p:cNvPicPr>
              <a:picLocks noChangeAspect="1" noChangeArrowheads="1"/>
            </p:cNvPicPr>
            <p:nvPr/>
          </p:nvPicPr>
          <p:blipFill>
            <a:blip r:embed="rId12" cstate="email"/>
            <a:srcRect/>
            <a:stretch>
              <a:fillRect/>
            </a:stretch>
          </p:blipFill>
          <p:spPr bwMode="auto">
            <a:xfrm>
              <a:off x="1000100" y="428604"/>
              <a:ext cx="7072362" cy="81604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13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7929586" y="642918"/>
              <a:ext cx="642942" cy="26668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9" name="Picture 3"/>
            <p:cNvPicPr>
              <a:picLocks noChangeAspect="1" noChangeArrowheads="1"/>
            </p:cNvPicPr>
            <p:nvPr/>
          </p:nvPicPr>
          <p:blipFill>
            <a:blip r:embed="rId14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3714744" y="428604"/>
              <a:ext cx="642942" cy="35719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0" name="Picture 4"/>
            <p:cNvPicPr>
              <a:picLocks noChangeAspect="1" noChangeArrowheads="1"/>
            </p:cNvPicPr>
            <p:nvPr/>
          </p:nvPicPr>
          <p:blipFill>
            <a:blip r:embed="rId15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695302" y="500042"/>
              <a:ext cx="876302" cy="35719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1" name="Picture 5"/>
            <p:cNvPicPr>
              <a:picLocks noChangeAspect="1" noChangeArrowheads="1"/>
            </p:cNvPicPr>
            <p:nvPr/>
          </p:nvPicPr>
          <p:blipFill>
            <a:blip r:embed="rId16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7929586" y="928670"/>
              <a:ext cx="642942" cy="28575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2" name="Picture 6"/>
            <p:cNvPicPr>
              <a:picLocks noChangeAspect="1" noChangeArrowheads="1"/>
            </p:cNvPicPr>
            <p:nvPr/>
          </p:nvPicPr>
          <p:blipFill>
            <a:blip r:embed="rId17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3857620" y="1142984"/>
              <a:ext cx="571504" cy="35719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3" name="Picture 7"/>
            <p:cNvPicPr>
              <a:picLocks noChangeAspect="1" noChangeArrowheads="1"/>
            </p:cNvPicPr>
            <p:nvPr/>
          </p:nvPicPr>
          <p:blipFill>
            <a:blip r:embed="rId18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714348" y="928670"/>
              <a:ext cx="1019178" cy="33812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sp>
        <p:nvSpPr>
          <p:cNvPr id="3" name="Rectangle 27">
            <a:hlinkClick r:id="rId19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7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928662" y="428604"/>
            <a:ext cx="7429552" cy="1000132"/>
            <a:chOff x="928662" y="428604"/>
            <a:chExt cx="7429552" cy="1000132"/>
          </a:xfrm>
        </p:grpSpPr>
        <p:pic>
          <p:nvPicPr>
            <p:cNvPr id="3" name="Picture 2" descr="كتاب رياضيات سادس ف1 مطور_Page_089"/>
            <p:cNvPicPr>
              <a:picLocks noChangeAspect="1" noChangeArrowheads="1"/>
            </p:cNvPicPr>
            <p:nvPr/>
          </p:nvPicPr>
          <p:blipFill>
            <a:blip r:embed="rId3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928662" y="428604"/>
              <a:ext cx="7429552" cy="57150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8680" name="Picture 8"/>
            <p:cNvPicPr>
              <a:picLocks noChangeAspect="1" noChangeArrowheads="1"/>
            </p:cNvPicPr>
            <p:nvPr/>
          </p:nvPicPr>
          <p:blipFill>
            <a:blip r:embed="rId4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6858016" y="1076320"/>
              <a:ext cx="847725" cy="28097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8681" name="Picture 9"/>
            <p:cNvPicPr>
              <a:picLocks noChangeAspect="1" noChangeArrowheads="1"/>
            </p:cNvPicPr>
            <p:nvPr/>
          </p:nvPicPr>
          <p:blipFill>
            <a:blip r:embed="rId5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4214810" y="1071546"/>
              <a:ext cx="847725" cy="35719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8682" name="Picture 10"/>
            <p:cNvPicPr>
              <a:picLocks noChangeAspect="1" noChangeArrowheads="1"/>
            </p:cNvPicPr>
            <p:nvPr/>
          </p:nvPicPr>
          <p:blipFill>
            <a:blip r:embed="rId6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2071670" y="1071546"/>
              <a:ext cx="847725" cy="35719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30" name="Group 29"/>
          <p:cNvGrpSpPr/>
          <p:nvPr/>
        </p:nvGrpSpPr>
        <p:grpSpPr>
          <a:xfrm>
            <a:off x="1321571" y="1719261"/>
            <a:ext cx="6965205" cy="852483"/>
            <a:chOff x="1321571" y="1719261"/>
            <a:chExt cx="6965205" cy="852483"/>
          </a:xfrm>
        </p:grpSpPr>
        <p:pic>
          <p:nvPicPr>
            <p:cNvPr id="4" name="Picture 2" descr="كتاب رياضيات سادس ف1 مطور_Page_089"/>
            <p:cNvPicPr>
              <a:picLocks noChangeAspect="1" noChangeArrowheads="1"/>
            </p:cNvPicPr>
            <p:nvPr/>
          </p:nvPicPr>
          <p:blipFill>
            <a:blip r:embed="rId7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1321571" y="1719261"/>
              <a:ext cx="6965205" cy="35719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8683" name="Picture 11"/>
            <p:cNvPicPr>
              <a:picLocks noChangeAspect="1" noChangeArrowheads="1"/>
            </p:cNvPicPr>
            <p:nvPr/>
          </p:nvPicPr>
          <p:blipFill>
            <a:blip r:embed="rId8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4143372" y="2219327"/>
              <a:ext cx="847725" cy="35241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28" name="Group 27"/>
          <p:cNvGrpSpPr/>
          <p:nvPr/>
        </p:nvGrpSpPr>
        <p:grpSpPr>
          <a:xfrm>
            <a:off x="1714480" y="2786058"/>
            <a:ext cx="6072230" cy="2928958"/>
            <a:chOff x="1714480" y="2500306"/>
            <a:chExt cx="6072230" cy="2928958"/>
          </a:xfrm>
        </p:grpSpPr>
        <p:pic>
          <p:nvPicPr>
            <p:cNvPr id="17" name="Picture 2" descr="كتاب رياضيات سادس ف1 مطور_Page_090"/>
            <p:cNvPicPr>
              <a:picLocks noChangeAspect="1" noChangeArrowheads="1"/>
            </p:cNvPicPr>
            <p:nvPr/>
          </p:nvPicPr>
          <p:blipFill>
            <a:blip r:embed="rId9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1714480" y="2500306"/>
              <a:ext cx="6072230" cy="292895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grpSp>
          <p:nvGrpSpPr>
            <p:cNvPr id="18" name="Group 17"/>
            <p:cNvGrpSpPr/>
            <p:nvPr/>
          </p:nvGrpSpPr>
          <p:grpSpPr>
            <a:xfrm>
              <a:off x="2100283" y="3035452"/>
              <a:ext cx="5329237" cy="1871722"/>
              <a:chOff x="1258888" y="1309688"/>
              <a:chExt cx="5329237" cy="1871722"/>
            </a:xfrm>
          </p:grpSpPr>
          <p:sp>
            <p:nvSpPr>
              <p:cNvPr id="19" name="Text Box 5"/>
              <p:cNvSpPr txBox="1">
                <a:spLocks noChangeArrowheads="1"/>
              </p:cNvSpPr>
              <p:nvPr/>
            </p:nvSpPr>
            <p:spPr bwMode="auto">
              <a:xfrm>
                <a:off x="5219700" y="1309688"/>
                <a:ext cx="13684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EG" sz="2000" b="1" dirty="0" smtClean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0,28</a:t>
                </a:r>
                <a:endParaRPr lang="en-US" sz="20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0" name="Text Box 6"/>
              <p:cNvSpPr txBox="1">
                <a:spLocks noChangeArrowheads="1"/>
              </p:cNvSpPr>
              <p:nvPr/>
            </p:nvSpPr>
            <p:spPr bwMode="auto">
              <a:xfrm>
                <a:off x="3275013" y="1309688"/>
                <a:ext cx="13684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EG" sz="2000" b="1" dirty="0" smtClean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4,05</a:t>
                </a:r>
                <a:endParaRPr lang="en-US" sz="20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1" name="Text Box 7"/>
              <p:cNvSpPr txBox="1">
                <a:spLocks noChangeArrowheads="1"/>
              </p:cNvSpPr>
              <p:nvPr/>
            </p:nvSpPr>
            <p:spPr bwMode="auto">
              <a:xfrm>
                <a:off x="1258888" y="1325563"/>
                <a:ext cx="13684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EG" sz="2000" b="1" dirty="0" smtClean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1,48</a:t>
                </a:r>
                <a:endParaRPr lang="en-US" sz="20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2" name="Text Box 9"/>
              <p:cNvSpPr txBox="1">
                <a:spLocks noChangeArrowheads="1"/>
              </p:cNvSpPr>
              <p:nvPr/>
            </p:nvSpPr>
            <p:spPr bwMode="auto">
              <a:xfrm>
                <a:off x="5218113" y="2060575"/>
                <a:ext cx="13684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EG" sz="2000" b="1" dirty="0" smtClean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7,154</a:t>
                </a:r>
                <a:endParaRPr lang="en-US" sz="20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" name="Text Box 10"/>
              <p:cNvSpPr txBox="1">
                <a:spLocks noChangeArrowheads="1"/>
              </p:cNvSpPr>
              <p:nvPr/>
            </p:nvSpPr>
            <p:spPr bwMode="auto">
              <a:xfrm>
                <a:off x="3275013" y="2060575"/>
                <a:ext cx="13684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EG" sz="2000" b="1" dirty="0" smtClean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8,352</a:t>
                </a:r>
                <a:endParaRPr lang="en-US" sz="20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4" name="Text Box 11"/>
              <p:cNvSpPr txBox="1">
                <a:spLocks noChangeArrowheads="1"/>
              </p:cNvSpPr>
              <p:nvPr/>
            </p:nvSpPr>
            <p:spPr bwMode="auto">
              <a:xfrm>
                <a:off x="1258888" y="2060575"/>
                <a:ext cx="13684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EG" sz="2000" b="1" dirty="0" smtClean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0.186</a:t>
                </a:r>
                <a:endParaRPr lang="en-US" sz="20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5" name="Text Box 13"/>
              <p:cNvSpPr txBox="1">
                <a:spLocks noChangeArrowheads="1"/>
              </p:cNvSpPr>
              <p:nvPr/>
            </p:nvSpPr>
            <p:spPr bwMode="auto">
              <a:xfrm>
                <a:off x="5219700" y="2781300"/>
                <a:ext cx="13684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EG" sz="2000" b="1" dirty="0" smtClean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166,992</a:t>
                </a:r>
                <a:endParaRPr lang="en-US" sz="20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6" name="Text Box 14"/>
              <p:cNvSpPr txBox="1">
                <a:spLocks noChangeArrowheads="1"/>
              </p:cNvSpPr>
              <p:nvPr/>
            </p:nvSpPr>
            <p:spPr bwMode="auto">
              <a:xfrm>
                <a:off x="3276600" y="2781300"/>
                <a:ext cx="13684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EG" sz="2000" b="1" dirty="0" smtClean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922,832</a:t>
                </a:r>
                <a:endParaRPr lang="en-US" sz="20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7" name="Text Box 15"/>
              <p:cNvSpPr txBox="1">
                <a:spLocks noChangeArrowheads="1"/>
              </p:cNvSpPr>
              <p:nvPr/>
            </p:nvSpPr>
            <p:spPr bwMode="auto">
              <a:xfrm>
                <a:off x="1258888" y="2781300"/>
                <a:ext cx="13684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EG" sz="2000" b="1" dirty="0" smtClean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0,0224</a:t>
                </a:r>
                <a:endParaRPr lang="en-US" sz="20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1142976" y="428604"/>
            <a:ext cx="7072362" cy="2214578"/>
            <a:chOff x="1142976" y="428604"/>
            <a:chExt cx="7072362" cy="2214578"/>
          </a:xfrm>
        </p:grpSpPr>
        <p:pic>
          <p:nvPicPr>
            <p:cNvPr id="498690" name="Picture 2" descr="كتاب رياضيات سادس ف1 مطور_Page_090"/>
            <p:cNvPicPr>
              <a:picLocks noChangeAspect="1" noChangeArrowheads="1"/>
            </p:cNvPicPr>
            <p:nvPr/>
          </p:nvPicPr>
          <p:blipFill>
            <a:blip r:embed="rId2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1142976" y="428604"/>
              <a:ext cx="7072362" cy="221457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grpSp>
          <p:nvGrpSpPr>
            <p:cNvPr id="22" name="Group 21"/>
            <p:cNvGrpSpPr/>
            <p:nvPr/>
          </p:nvGrpSpPr>
          <p:grpSpPr>
            <a:xfrm>
              <a:off x="2357422" y="928670"/>
              <a:ext cx="5256212" cy="1192272"/>
              <a:chOff x="1331913" y="4221163"/>
              <a:chExt cx="5256212" cy="1192272"/>
            </a:xfrm>
            <a:noFill/>
          </p:grpSpPr>
          <p:sp>
            <p:nvSpPr>
              <p:cNvPr id="498704" name="Text Box 16"/>
              <p:cNvSpPr txBox="1">
                <a:spLocks noChangeArrowheads="1"/>
              </p:cNvSpPr>
              <p:nvPr/>
            </p:nvSpPr>
            <p:spPr bwMode="auto">
              <a:xfrm>
                <a:off x="5219700" y="4221163"/>
                <a:ext cx="1368425" cy="40011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EG" sz="2000" b="1" dirty="0" smtClean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23,22</a:t>
                </a:r>
                <a:endParaRPr lang="en-US" sz="20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98705" name="Text Box 17"/>
              <p:cNvSpPr txBox="1">
                <a:spLocks noChangeArrowheads="1"/>
              </p:cNvSpPr>
              <p:nvPr/>
            </p:nvSpPr>
            <p:spPr bwMode="auto">
              <a:xfrm>
                <a:off x="3132138" y="4221163"/>
                <a:ext cx="1368425" cy="40011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EG" sz="2000" b="1" dirty="0" smtClean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3,4236</a:t>
                </a:r>
                <a:endParaRPr lang="en-US" sz="20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98706" name="Text Box 18"/>
              <p:cNvSpPr txBox="1">
                <a:spLocks noChangeArrowheads="1"/>
              </p:cNvSpPr>
              <p:nvPr/>
            </p:nvSpPr>
            <p:spPr bwMode="auto">
              <a:xfrm>
                <a:off x="1331913" y="4221163"/>
                <a:ext cx="1368425" cy="40011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EG" sz="2000" b="1" dirty="0" smtClean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36,685</a:t>
                </a:r>
                <a:endParaRPr lang="en-US" sz="20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98707" name="Text Box 19"/>
              <p:cNvSpPr txBox="1">
                <a:spLocks noChangeArrowheads="1"/>
              </p:cNvSpPr>
              <p:nvPr/>
            </p:nvSpPr>
            <p:spPr bwMode="auto">
              <a:xfrm>
                <a:off x="5219700" y="5013325"/>
                <a:ext cx="1368425" cy="40011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EG" sz="2000" b="1" dirty="0" smtClean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1.68</a:t>
                </a:r>
                <a:endParaRPr lang="en-US" sz="20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98708" name="Text Box 20"/>
              <p:cNvSpPr txBox="1">
                <a:spLocks noChangeArrowheads="1"/>
              </p:cNvSpPr>
              <p:nvPr/>
            </p:nvSpPr>
            <p:spPr bwMode="auto">
              <a:xfrm>
                <a:off x="3132138" y="5013325"/>
                <a:ext cx="1368425" cy="40011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EG" sz="2000" b="1" dirty="0" smtClean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75,722</a:t>
                </a:r>
                <a:endParaRPr lang="en-US" sz="20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98709" name="Text Box 21"/>
              <p:cNvSpPr txBox="1">
                <a:spLocks noChangeArrowheads="1"/>
              </p:cNvSpPr>
              <p:nvPr/>
            </p:nvSpPr>
            <p:spPr bwMode="auto">
              <a:xfrm>
                <a:off x="1331913" y="5013325"/>
                <a:ext cx="1368425" cy="40011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EG" sz="2000" b="1" dirty="0" smtClean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1,3277</a:t>
                </a:r>
                <a:endParaRPr lang="en-US" sz="20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26" name="Group 25"/>
          <p:cNvGrpSpPr/>
          <p:nvPr/>
        </p:nvGrpSpPr>
        <p:grpSpPr>
          <a:xfrm>
            <a:off x="1000100" y="2786058"/>
            <a:ext cx="7251719" cy="1043052"/>
            <a:chOff x="1000100" y="2786058"/>
            <a:chExt cx="7251719" cy="1043052"/>
          </a:xfrm>
        </p:grpSpPr>
        <p:pic>
          <p:nvPicPr>
            <p:cNvPr id="23" name="Picture 2" descr="كتاب رياضيات سادس ف1 مطور_Page_090"/>
            <p:cNvPicPr>
              <a:picLocks noChangeAspect="1" noChangeArrowheads="1"/>
            </p:cNvPicPr>
            <p:nvPr/>
          </p:nvPicPr>
          <p:blipFill>
            <a:blip r:embed="rId3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1000100" y="2786058"/>
              <a:ext cx="7251719" cy="92867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498712" name="Text Box 24"/>
            <p:cNvSpPr txBox="1">
              <a:spLocks noChangeArrowheads="1"/>
            </p:cNvSpPr>
            <p:nvPr/>
          </p:nvSpPr>
          <p:spPr bwMode="auto">
            <a:xfrm>
              <a:off x="3714744" y="3429000"/>
              <a:ext cx="151288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EG" sz="2000" b="1" dirty="0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25,758</a:t>
              </a:r>
              <a:endPara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4" name="Rectangle 27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5" cstate="email">
            <a:lum bright="-12000" contrast="24000"/>
          </a:blip>
          <a:srcRect/>
          <a:stretch>
            <a:fillRect/>
          </a:stretch>
        </p:blipFill>
        <p:spPr bwMode="auto">
          <a:xfrm>
            <a:off x="4286248" y="3929066"/>
            <a:ext cx="4364862" cy="9286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6" cstate="email">
            <a:lum bright="-12000" contrast="24000"/>
          </a:blip>
          <a:srcRect/>
          <a:stretch>
            <a:fillRect/>
          </a:stretch>
        </p:blipFill>
        <p:spPr bwMode="auto">
          <a:xfrm>
            <a:off x="714348" y="3914787"/>
            <a:ext cx="2933700" cy="12287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7" cstate="email">
            <a:lum bright="-12000" contrast="24000"/>
          </a:blip>
          <a:srcRect/>
          <a:stretch>
            <a:fillRect/>
          </a:stretch>
        </p:blipFill>
        <p:spPr bwMode="auto">
          <a:xfrm>
            <a:off x="4286248" y="5072074"/>
            <a:ext cx="4376739" cy="1472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7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1621957" y="500042"/>
            <a:ext cx="6212350" cy="1428760"/>
            <a:chOff x="1621957" y="500042"/>
            <a:chExt cx="6212350" cy="1428760"/>
          </a:xfrm>
        </p:grpSpPr>
        <p:pic>
          <p:nvPicPr>
            <p:cNvPr id="30722" name="Picture 2"/>
            <p:cNvPicPr>
              <a:picLocks noChangeAspect="1" noChangeArrowheads="1"/>
            </p:cNvPicPr>
            <p:nvPr/>
          </p:nvPicPr>
          <p:blipFill>
            <a:blip r:embed="rId3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3500430" y="500042"/>
              <a:ext cx="4333877" cy="58124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0723" name="Picture 3"/>
            <p:cNvPicPr>
              <a:picLocks noChangeAspect="1" noChangeArrowheads="1"/>
            </p:cNvPicPr>
            <p:nvPr/>
          </p:nvPicPr>
          <p:blipFill>
            <a:blip r:embed="rId4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1621957" y="571480"/>
              <a:ext cx="1807035" cy="128588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0724" name="Picture 4"/>
            <p:cNvPicPr>
              <a:picLocks noChangeAspect="1" noChangeArrowheads="1"/>
            </p:cNvPicPr>
            <p:nvPr/>
          </p:nvPicPr>
          <p:blipFill>
            <a:blip r:embed="rId5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3667454" y="1214422"/>
              <a:ext cx="3833504" cy="71438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6" cstate="email">
            <a:lum bright="-12000" contrast="24000"/>
          </a:blip>
          <a:srcRect/>
          <a:stretch>
            <a:fillRect/>
          </a:stretch>
        </p:blipFill>
        <p:spPr bwMode="auto">
          <a:xfrm>
            <a:off x="4500562" y="2214554"/>
            <a:ext cx="3976690" cy="10151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26" name="Picture 6"/>
          <p:cNvPicPr>
            <a:picLocks noChangeAspect="1" noChangeArrowheads="1"/>
          </p:cNvPicPr>
          <p:nvPr/>
        </p:nvPicPr>
        <p:blipFill>
          <a:blip r:embed="rId7" cstate="email">
            <a:lum bright="-12000" contrast="24000"/>
          </a:blip>
          <a:srcRect/>
          <a:stretch>
            <a:fillRect/>
          </a:stretch>
        </p:blipFill>
        <p:spPr bwMode="auto">
          <a:xfrm>
            <a:off x="928662" y="2214554"/>
            <a:ext cx="3071834" cy="12825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27" name="Picture 7"/>
          <p:cNvPicPr>
            <a:picLocks noChangeAspect="1" noChangeArrowheads="1"/>
          </p:cNvPicPr>
          <p:nvPr/>
        </p:nvPicPr>
        <p:blipFill>
          <a:blip r:embed="rId8" cstate="email">
            <a:lum bright="-12000" contrast="24000"/>
          </a:blip>
          <a:srcRect/>
          <a:stretch>
            <a:fillRect/>
          </a:stretch>
        </p:blipFill>
        <p:spPr bwMode="auto">
          <a:xfrm>
            <a:off x="4714876" y="3814775"/>
            <a:ext cx="4010025" cy="14001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29" name="Picture 9"/>
          <p:cNvPicPr>
            <a:picLocks noChangeAspect="1" noChangeArrowheads="1"/>
          </p:cNvPicPr>
          <p:nvPr/>
        </p:nvPicPr>
        <p:blipFill>
          <a:blip r:embed="rId9" cstate="email">
            <a:lum bright="-12000" contrast="24000"/>
          </a:blip>
          <a:srcRect/>
          <a:stretch>
            <a:fillRect/>
          </a:stretch>
        </p:blipFill>
        <p:spPr bwMode="auto">
          <a:xfrm>
            <a:off x="357158" y="3643314"/>
            <a:ext cx="4171950" cy="18192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3072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7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  <p:sp>
        <p:nvSpPr>
          <p:cNvPr id="4" name="AutoShape 4">
            <a:hlinkClick r:id="rId3" action="ppaction://hlinksldjump"/>
          </p:cNvPr>
          <p:cNvSpPr>
            <a:spLocks noChangeArrowheads="1"/>
          </p:cNvSpPr>
          <p:nvPr/>
        </p:nvSpPr>
        <p:spPr bwMode="auto">
          <a:xfrm flipV="1">
            <a:off x="1357290" y="285728"/>
            <a:ext cx="6335712" cy="542925"/>
          </a:xfrm>
          <a:prstGeom prst="flowChartAlternateProcess">
            <a:avLst/>
          </a:prstGeom>
          <a:solidFill>
            <a:srgbClr val="DDC08B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10800000" wrap="none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SA" sz="4400" b="1" dirty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LW Cool Khaybar. " pitchFamily="2" charset="0"/>
                <a:cs typeface="AL-Hor" pitchFamily="2" charset="-78"/>
              </a:rPr>
              <a:t>3 ـ 8  قسمة الكسور العشرية على أعداد كلية</a:t>
            </a:r>
            <a:endParaRPr lang="en-US" sz="44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LW Cool Khaybar. " pitchFamily="2" charset="0"/>
              <a:cs typeface="AL-Hor" pitchFamily="2" charset="-78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000100" y="1000108"/>
            <a:ext cx="7000924" cy="1428760"/>
            <a:chOff x="1000100" y="1000108"/>
            <a:chExt cx="7000924" cy="1428760"/>
          </a:xfrm>
        </p:grpSpPr>
        <p:pic>
          <p:nvPicPr>
            <p:cNvPr id="499714" name="Picture 2" descr="كتاب رياضيات سادس ف1 مطور_Page_091"/>
            <p:cNvPicPr>
              <a:picLocks noChangeAspect="1" noChangeArrowheads="1"/>
            </p:cNvPicPr>
            <p:nvPr/>
          </p:nvPicPr>
          <p:blipFill>
            <a:blip r:embed="rId4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1000100" y="1000108"/>
              <a:ext cx="7000924" cy="100013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1746" name="Picture 2"/>
            <p:cNvPicPr>
              <a:picLocks noChangeAspect="1" noChangeArrowheads="1"/>
            </p:cNvPicPr>
            <p:nvPr/>
          </p:nvPicPr>
          <p:blipFill>
            <a:blip r:embed="rId5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6215074" y="2071693"/>
              <a:ext cx="1352550" cy="32385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1747" name="Picture 3"/>
            <p:cNvPicPr>
              <a:picLocks noChangeAspect="1" noChangeArrowheads="1"/>
            </p:cNvPicPr>
            <p:nvPr/>
          </p:nvPicPr>
          <p:blipFill>
            <a:blip r:embed="rId6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3786182" y="2071693"/>
              <a:ext cx="1504950" cy="35717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1748" name="Picture 4"/>
            <p:cNvPicPr>
              <a:picLocks noChangeAspect="1" noChangeArrowheads="1"/>
            </p:cNvPicPr>
            <p:nvPr/>
          </p:nvPicPr>
          <p:blipFill>
            <a:blip r:embed="rId7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1357290" y="2071693"/>
              <a:ext cx="1504950" cy="35717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15" name="Group 14"/>
          <p:cNvGrpSpPr/>
          <p:nvPr/>
        </p:nvGrpSpPr>
        <p:grpSpPr>
          <a:xfrm>
            <a:off x="1071538" y="2744660"/>
            <a:ext cx="6858048" cy="1470158"/>
            <a:chOff x="1071538" y="2649394"/>
            <a:chExt cx="6858048" cy="1470158"/>
          </a:xfrm>
        </p:grpSpPr>
        <p:pic>
          <p:nvPicPr>
            <p:cNvPr id="5" name="Picture 2" descr="كتاب رياضيات سادس ف1 مطور_Page_092"/>
            <p:cNvPicPr>
              <a:picLocks noChangeAspect="1" noChangeArrowheads="1"/>
            </p:cNvPicPr>
            <p:nvPr/>
          </p:nvPicPr>
          <p:blipFill>
            <a:blip r:embed="rId8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1071538" y="2649394"/>
              <a:ext cx="6858048" cy="99392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1749" name="Picture 5"/>
            <p:cNvPicPr>
              <a:picLocks noChangeAspect="1" noChangeArrowheads="1"/>
            </p:cNvPicPr>
            <p:nvPr/>
          </p:nvPicPr>
          <p:blipFill>
            <a:blip r:embed="rId9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5929322" y="3714752"/>
              <a:ext cx="1743075" cy="4048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1750" name="Picture 6"/>
            <p:cNvPicPr>
              <a:picLocks noChangeAspect="1" noChangeArrowheads="1"/>
            </p:cNvPicPr>
            <p:nvPr/>
          </p:nvPicPr>
          <p:blipFill>
            <a:blip r:embed="rId10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3786182" y="3738580"/>
              <a:ext cx="1743075" cy="33336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1751" name="Picture 7"/>
            <p:cNvPicPr>
              <a:picLocks noChangeAspect="1" noChangeArrowheads="1"/>
            </p:cNvPicPr>
            <p:nvPr/>
          </p:nvPicPr>
          <p:blipFill>
            <a:blip r:embed="rId11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1142976" y="3738580"/>
              <a:ext cx="1562100" cy="29527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16" name="Group 15"/>
          <p:cNvGrpSpPr/>
          <p:nvPr/>
        </p:nvGrpSpPr>
        <p:grpSpPr>
          <a:xfrm>
            <a:off x="1071537" y="4572008"/>
            <a:ext cx="7016799" cy="928694"/>
            <a:chOff x="1071537" y="4572008"/>
            <a:chExt cx="7016799" cy="928694"/>
          </a:xfrm>
        </p:grpSpPr>
        <p:pic>
          <p:nvPicPr>
            <p:cNvPr id="6" name="Picture 2" descr="كتاب رياضيات سادس ف1 مطور_Page_092"/>
            <p:cNvPicPr>
              <a:picLocks noChangeAspect="1" noChangeArrowheads="1"/>
            </p:cNvPicPr>
            <p:nvPr/>
          </p:nvPicPr>
          <p:blipFill>
            <a:blip r:embed="rId12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1071537" y="4572008"/>
              <a:ext cx="7016799" cy="92869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1752" name="Picture 8"/>
            <p:cNvPicPr>
              <a:picLocks noChangeAspect="1" noChangeArrowheads="1"/>
            </p:cNvPicPr>
            <p:nvPr/>
          </p:nvPicPr>
          <p:blipFill>
            <a:blip r:embed="rId13" cstate="email">
              <a:lum bright="-10000" contrast="30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857488" y="5205427"/>
              <a:ext cx="428625" cy="29527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7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lum bright="-12000" contrast="24000"/>
          </a:blip>
          <a:srcRect/>
          <a:stretch>
            <a:fillRect/>
          </a:stretch>
        </p:blipFill>
        <p:spPr bwMode="auto">
          <a:xfrm>
            <a:off x="2214546" y="428604"/>
            <a:ext cx="4929192" cy="28041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email">
            <a:lum bright="-12000" contrast="24000"/>
          </a:blip>
          <a:srcRect/>
          <a:stretch>
            <a:fillRect/>
          </a:stretch>
        </p:blipFill>
        <p:spPr bwMode="auto">
          <a:xfrm>
            <a:off x="1785918" y="3624267"/>
            <a:ext cx="5550719" cy="12334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7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571472" y="6072206"/>
            <a:ext cx="1571636" cy="571504"/>
          </a:xfrm>
          <a:prstGeom prst="roundRect">
            <a:avLst/>
          </a:prstGeom>
          <a:solidFill>
            <a:srgbClr val="DDC08B"/>
          </a:solidFill>
          <a:ln>
            <a:noFill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b"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4000" b="1" dirty="0" smtClean="0">
                <a:ln>
                  <a:solidFill>
                    <a:schemeClr val="accent4">
                      <a:lumMod val="85000"/>
                      <a:lumOff val="1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L-Hor" pitchFamily="2" charset="-78"/>
              </a:rPr>
              <a:t>الرجوع</a:t>
            </a:r>
            <a:endParaRPr lang="en-US" sz="4000" b="1" dirty="0">
              <a:ln>
                <a:solidFill>
                  <a:schemeClr val="accent4">
                    <a:lumMod val="85000"/>
                    <a:lumOff val="15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khalaad al-arabeh" pitchFamily="2" charset="-78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214414" y="500042"/>
            <a:ext cx="6715172" cy="3357586"/>
            <a:chOff x="1214414" y="500042"/>
            <a:chExt cx="6715172" cy="3357586"/>
          </a:xfrm>
        </p:grpSpPr>
        <p:pic>
          <p:nvPicPr>
            <p:cNvPr id="4" name="Picture 2" descr="كتاب رياضيات سادس ف1 مطور_Page_093"/>
            <p:cNvPicPr>
              <a:picLocks noChangeAspect="1" noChangeArrowheads="1"/>
            </p:cNvPicPr>
            <p:nvPr/>
          </p:nvPicPr>
          <p:blipFill>
            <a:blip r:embed="rId3" cstate="email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1214414" y="500042"/>
              <a:ext cx="6715172" cy="335758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grpSp>
          <p:nvGrpSpPr>
            <p:cNvPr id="5" name="Group 4"/>
            <p:cNvGrpSpPr/>
            <p:nvPr/>
          </p:nvGrpSpPr>
          <p:grpSpPr>
            <a:xfrm>
              <a:off x="1571604" y="1171502"/>
              <a:ext cx="6000792" cy="2157542"/>
              <a:chOff x="515896" y="2849506"/>
              <a:chExt cx="6000792" cy="2157542"/>
            </a:xfrm>
            <a:noFill/>
          </p:grpSpPr>
          <p:sp>
            <p:nvSpPr>
              <p:cNvPr id="6" name="Text Box 11"/>
              <p:cNvSpPr txBox="1">
                <a:spLocks noChangeArrowheads="1"/>
              </p:cNvSpPr>
              <p:nvPr/>
            </p:nvSpPr>
            <p:spPr bwMode="auto">
              <a:xfrm>
                <a:off x="2659036" y="4564018"/>
                <a:ext cx="1368425" cy="40011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EG" sz="2000" b="1" dirty="0" smtClean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10,9</a:t>
                </a:r>
                <a:endParaRPr lang="en-US" sz="20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7" name="Group 12"/>
              <p:cNvGrpSpPr/>
              <p:nvPr/>
            </p:nvGrpSpPr>
            <p:grpSpPr>
              <a:xfrm>
                <a:off x="515896" y="2849506"/>
                <a:ext cx="6000792" cy="2157542"/>
                <a:chOff x="515896" y="2849506"/>
                <a:chExt cx="6000792" cy="2157542"/>
              </a:xfrm>
              <a:grpFill/>
            </p:grpSpPr>
            <p:sp>
              <p:nvSpPr>
                <p:cNvPr id="8" name="Text Box 4"/>
                <p:cNvSpPr txBox="1">
                  <a:spLocks noChangeArrowheads="1"/>
                </p:cNvSpPr>
                <p:nvPr/>
              </p:nvSpPr>
              <p:spPr bwMode="auto">
                <a:xfrm>
                  <a:off x="5148263" y="2849506"/>
                  <a:ext cx="1368425" cy="40011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ar-EG" sz="2000" b="1" dirty="0" smtClean="0">
                      <a:solidFill>
                        <a:srgbClr val="C00000"/>
                      </a:solidFill>
                      <a:latin typeface="Arial" pitchFamily="34" charset="0"/>
                      <a:cs typeface="Arial" pitchFamily="34" charset="0"/>
                    </a:rPr>
                    <a:t>13,13</a:t>
                  </a:r>
                  <a:endParaRPr lang="en-US" sz="2000" b="1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9" name="Text Box 5"/>
                <p:cNvSpPr txBox="1">
                  <a:spLocks noChangeArrowheads="1"/>
                </p:cNvSpPr>
                <p:nvPr/>
              </p:nvSpPr>
              <p:spPr bwMode="auto">
                <a:xfrm>
                  <a:off x="3059113" y="2849506"/>
                  <a:ext cx="1368425" cy="40011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ar-EG" sz="2000" b="1" dirty="0" smtClean="0">
                      <a:solidFill>
                        <a:srgbClr val="C00000"/>
                      </a:solidFill>
                      <a:latin typeface="Arial" pitchFamily="34" charset="0"/>
                      <a:cs typeface="Arial" pitchFamily="34" charset="0"/>
                    </a:rPr>
                    <a:t>18,4</a:t>
                  </a:r>
                  <a:endParaRPr lang="en-US" sz="2000" b="1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0" name="Text Box 6"/>
                <p:cNvSpPr txBox="1">
                  <a:spLocks noChangeArrowheads="1"/>
                </p:cNvSpPr>
                <p:nvPr/>
              </p:nvSpPr>
              <p:spPr bwMode="auto">
                <a:xfrm>
                  <a:off x="587334" y="2849506"/>
                  <a:ext cx="1368425" cy="40011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ar-EG" sz="2000" b="1" dirty="0" smtClean="0">
                      <a:solidFill>
                        <a:srgbClr val="C00000"/>
                      </a:solidFill>
                      <a:latin typeface="Arial" pitchFamily="34" charset="0"/>
                      <a:cs typeface="Arial" pitchFamily="34" charset="0"/>
                    </a:rPr>
                    <a:t>13,8</a:t>
                  </a:r>
                  <a:endParaRPr lang="en-US" sz="2000" b="1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1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5148263" y="3749682"/>
                  <a:ext cx="1368425" cy="40011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ar-EG" sz="2000" b="1" dirty="0" smtClean="0">
                      <a:solidFill>
                        <a:srgbClr val="C00000"/>
                      </a:solidFill>
                      <a:latin typeface="Arial" pitchFamily="34" charset="0"/>
                      <a:cs typeface="Arial" pitchFamily="34" charset="0"/>
                    </a:rPr>
                    <a:t>1,0</a:t>
                  </a:r>
                  <a:endParaRPr lang="en-US" sz="2000" b="1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2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3059113" y="3749682"/>
                  <a:ext cx="1368425" cy="40011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ar-EG" sz="2000" b="1" dirty="0" smtClean="0">
                      <a:solidFill>
                        <a:srgbClr val="C00000"/>
                      </a:solidFill>
                      <a:latin typeface="Arial" pitchFamily="34" charset="0"/>
                      <a:cs typeface="Arial" pitchFamily="34" charset="0"/>
                    </a:rPr>
                    <a:t>0,6</a:t>
                  </a:r>
                  <a:endParaRPr lang="en-US" sz="2000" b="1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3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515896" y="3706762"/>
                  <a:ext cx="1368425" cy="40011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ar-EG" sz="2000" b="1" dirty="0" smtClean="0">
                      <a:solidFill>
                        <a:srgbClr val="C00000"/>
                      </a:solidFill>
                      <a:latin typeface="Arial" pitchFamily="34" charset="0"/>
                      <a:cs typeface="Arial" pitchFamily="34" charset="0"/>
                    </a:rPr>
                    <a:t>0,73</a:t>
                  </a:r>
                  <a:endParaRPr lang="en-US" sz="2000" b="1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4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5148263" y="4535500"/>
                  <a:ext cx="1368425" cy="40011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ar-EG" sz="2000" b="1" dirty="0" smtClean="0">
                      <a:solidFill>
                        <a:srgbClr val="C00000"/>
                      </a:solidFill>
                      <a:latin typeface="Arial" pitchFamily="34" charset="0"/>
                      <a:cs typeface="Arial" pitchFamily="34" charset="0"/>
                    </a:rPr>
                    <a:t>1,87</a:t>
                  </a:r>
                  <a:endParaRPr lang="en-US" sz="2000" b="1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5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515896" y="4606938"/>
                  <a:ext cx="1368425" cy="40011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ar-EG" sz="2000" b="1" dirty="0" smtClean="0">
                      <a:solidFill>
                        <a:srgbClr val="C00000"/>
                      </a:solidFill>
                      <a:latin typeface="Arial" pitchFamily="34" charset="0"/>
                      <a:cs typeface="Arial" pitchFamily="34" charset="0"/>
                    </a:rPr>
                    <a:t>30,048</a:t>
                  </a:r>
                  <a:endParaRPr lang="en-US" sz="2000" b="1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</p:grp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email">
            <a:lum bright="-12000" contrast="24000"/>
          </a:blip>
          <a:srcRect/>
          <a:stretch>
            <a:fillRect/>
          </a:stretch>
        </p:blipFill>
        <p:spPr bwMode="auto">
          <a:xfrm>
            <a:off x="4572000" y="4000504"/>
            <a:ext cx="4071966" cy="17060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email">
            <a:lum bright="-12000" contrast="24000"/>
          </a:blip>
          <a:srcRect/>
          <a:stretch>
            <a:fillRect/>
          </a:stretch>
        </p:blipFill>
        <p:spPr bwMode="auto">
          <a:xfrm>
            <a:off x="285720" y="4071942"/>
            <a:ext cx="4105275" cy="7239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email">
            <a:lum bright="-12000" contrast="24000"/>
          </a:blip>
          <a:srcRect/>
          <a:stretch>
            <a:fillRect/>
          </a:stretch>
        </p:blipFill>
        <p:spPr bwMode="auto">
          <a:xfrm>
            <a:off x="361948" y="4929198"/>
            <a:ext cx="3924300" cy="6381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Vertical and Horizontal design template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entury Gothic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entury Gothic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6666"/>
        </a:dk1>
        <a:lt1>
          <a:srgbClr val="FFFFFF"/>
        </a:lt1>
        <a:dk2>
          <a:srgbClr val="5E761C"/>
        </a:dk2>
        <a:lt2>
          <a:srgbClr val="777777"/>
        </a:lt2>
        <a:accent1>
          <a:srgbClr val="D5F470"/>
        </a:accent1>
        <a:accent2>
          <a:srgbClr val="EDCCFB"/>
        </a:accent2>
        <a:accent3>
          <a:srgbClr val="FFFFFF"/>
        </a:accent3>
        <a:accent4>
          <a:srgbClr val="005656"/>
        </a:accent4>
        <a:accent5>
          <a:srgbClr val="E7F8BB"/>
        </a:accent5>
        <a:accent6>
          <a:srgbClr val="D7B9E3"/>
        </a:accent6>
        <a:hlink>
          <a:srgbClr val="FF99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D5F470"/>
        </a:accent1>
        <a:accent2>
          <a:srgbClr val="EDC9FB"/>
        </a:accent2>
        <a:accent3>
          <a:srgbClr val="FFFFFF"/>
        </a:accent3>
        <a:accent4>
          <a:srgbClr val="000000"/>
        </a:accent4>
        <a:accent5>
          <a:srgbClr val="E7F8BB"/>
        </a:accent5>
        <a:accent6>
          <a:srgbClr val="D7B6E3"/>
        </a:accent6>
        <a:hlink>
          <a:srgbClr val="BFC3F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6600"/>
        </a:dk2>
        <a:lt2>
          <a:srgbClr val="808080"/>
        </a:lt2>
        <a:accent1>
          <a:srgbClr val="FF6237"/>
        </a:accent1>
        <a:accent2>
          <a:srgbClr val="5F7BF1"/>
        </a:accent2>
        <a:accent3>
          <a:srgbClr val="FFFFFF"/>
        </a:accent3>
        <a:accent4>
          <a:srgbClr val="000000"/>
        </a:accent4>
        <a:accent5>
          <a:srgbClr val="FFB7AE"/>
        </a:accent5>
        <a:accent6>
          <a:srgbClr val="556FDA"/>
        </a:accent6>
        <a:hlink>
          <a:srgbClr val="15DF1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663300"/>
        </a:dk2>
        <a:lt2>
          <a:srgbClr val="808080"/>
        </a:lt2>
        <a:accent1>
          <a:srgbClr val="76C082"/>
        </a:accent1>
        <a:accent2>
          <a:srgbClr val="E3B06D"/>
        </a:accent2>
        <a:accent3>
          <a:srgbClr val="FFFFFF"/>
        </a:accent3>
        <a:accent4>
          <a:srgbClr val="000000"/>
        </a:accent4>
        <a:accent5>
          <a:srgbClr val="BDDCC1"/>
        </a:accent5>
        <a:accent6>
          <a:srgbClr val="CE9F62"/>
        </a:accent6>
        <a:hlink>
          <a:srgbClr val="D8EC42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Vertical and Horizontal design template</Template>
  <TotalTime>3021</TotalTime>
  <Words>1521</Words>
  <Application>Microsoft Office PowerPoint</Application>
  <PresentationFormat>On-screen Show (4:3)</PresentationFormat>
  <Paragraphs>727</Paragraphs>
  <Slides>162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162</vt:i4>
      </vt:variant>
    </vt:vector>
  </HeadingPairs>
  <TitlesOfParts>
    <vt:vector size="163" baseType="lpstr">
      <vt:lpstr>Vertical and Horizontal design template</vt:lpstr>
      <vt:lpstr>رياضيات الصف السادس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  <vt:lpstr>Slide 115</vt:lpstr>
      <vt:lpstr>Slide 116</vt:lpstr>
      <vt:lpstr>Slide 117</vt:lpstr>
      <vt:lpstr>Slide 118</vt:lpstr>
      <vt:lpstr>Slide 119</vt:lpstr>
      <vt:lpstr>Slide 120</vt:lpstr>
      <vt:lpstr>Slide 121</vt:lpstr>
      <vt:lpstr>Slide 122</vt:lpstr>
      <vt:lpstr>Slide 123</vt:lpstr>
      <vt:lpstr>Slide 124</vt:lpstr>
      <vt:lpstr>Slide 125</vt:lpstr>
      <vt:lpstr>Slide 126</vt:lpstr>
      <vt:lpstr>Slide 127</vt:lpstr>
      <vt:lpstr>Slide 128</vt:lpstr>
      <vt:lpstr>Slide 129</vt:lpstr>
      <vt:lpstr>Slide 130</vt:lpstr>
      <vt:lpstr>Slide 131</vt:lpstr>
      <vt:lpstr>Slide 132</vt:lpstr>
      <vt:lpstr>Slide 133</vt:lpstr>
      <vt:lpstr>Slide 134</vt:lpstr>
      <vt:lpstr>Slide 135</vt:lpstr>
      <vt:lpstr>Slide 136</vt:lpstr>
      <vt:lpstr>Slide 137</vt:lpstr>
      <vt:lpstr>Slide 138</vt:lpstr>
      <vt:lpstr>Slide 139</vt:lpstr>
      <vt:lpstr>Slide 140</vt:lpstr>
      <vt:lpstr>Slide 141</vt:lpstr>
      <vt:lpstr>Slide 142</vt:lpstr>
      <vt:lpstr>Slide 143</vt:lpstr>
      <vt:lpstr>Slide 144</vt:lpstr>
      <vt:lpstr>Slide 145</vt:lpstr>
      <vt:lpstr>Slide 146</vt:lpstr>
      <vt:lpstr>Slide 147</vt:lpstr>
      <vt:lpstr>Slide 148</vt:lpstr>
      <vt:lpstr>Slide 149</vt:lpstr>
      <vt:lpstr>Slide 150</vt:lpstr>
      <vt:lpstr>Slide 151</vt:lpstr>
      <vt:lpstr>Slide 152</vt:lpstr>
      <vt:lpstr>Slide 153</vt:lpstr>
      <vt:lpstr>Slide 154</vt:lpstr>
      <vt:lpstr>Slide 155</vt:lpstr>
      <vt:lpstr>Slide 156</vt:lpstr>
      <vt:lpstr>Slide 157</vt:lpstr>
      <vt:lpstr>Slide 158</vt:lpstr>
      <vt:lpstr>Slide 159</vt:lpstr>
      <vt:lpstr>Slide 160</vt:lpstr>
      <vt:lpstr>Slide 161</vt:lpstr>
      <vt:lpstr>Slide 162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رياضيات الصف السادس</dc:title>
  <dc:creator>wawa</dc:creator>
  <cp:lastModifiedBy>wawa</cp:lastModifiedBy>
  <cp:revision>790</cp:revision>
  <dcterms:created xsi:type="dcterms:W3CDTF">2013-06-28T01:40:59Z</dcterms:created>
  <dcterms:modified xsi:type="dcterms:W3CDTF">2013-07-04T04:11:00Z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TC100690401033</vt:lpwstr>
  </property>
</Properties>
</file>