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4" d="100"/>
          <a:sy n="64" d="100"/>
        </p:scale>
        <p:origin x="-1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12/02/36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12/02/36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om.sa/url?sa=i&amp;rct=j&amp;q=&amp;esrc=s&amp;source=images&amp;cd=&amp;cad=rja&amp;uact=8&amp;ved=0CAcQjRw&amp;url=http://www.al-fateh.net/fateh-d/fa-09-158/rusumat.htm&amp;ei=Mfd9VMHvJ-SR7Aac94CQCQ&amp;psig=AFQjCNE9J5SG4UG4-o4AZfpaBe1z273EjA&amp;ust=1417627573664877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hyperlink" Target="http://www.google.com.sa/url?sa=i&amp;rct=j&amp;q=&amp;esrc=s&amp;source=images&amp;cd=&amp;cad=rja&amp;uact=8&amp;ved=0CAcQjRw&amp;url=http://www.ammonnews.net/article.aspx?articleno=124812&amp;ei=RfZ9VOukNNfvaN-agaAN&amp;psig=AFQjCNE9J5SG4UG4-o4AZfpaBe1z273EjA&amp;ust=1417627573664877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google.com.sa/url?sa=i&amp;rct=j&amp;q=&amp;esrc=s&amp;source=images&amp;cd=&amp;cad=rja&amp;uact=8&amp;ved=0CAcQjRw&amp;url=http://www.qwled.com/vb/t122260.html&amp;ei=y_Z9VOusDoPYatb4gIAH&amp;psig=AFQjCNE9J5SG4UG4-o4AZfpaBe1z273EjA&amp;ust=1417627573664877" TargetMode="External"/><Relationship Id="rId5" Type="http://schemas.openxmlformats.org/officeDocument/2006/relationships/image" Target="../media/image2.jpeg"/><Relationship Id="rId4" Type="http://schemas.openxmlformats.org/officeDocument/2006/relationships/hyperlink" Target="http://www.google.com.sa/url?sa=i&amp;rct=j&amp;q=&amp;esrc=s&amp;source=images&amp;cd=&amp;cad=rja&amp;uact=8&amp;ved=0CAcQjRw&amp;url=http://forum.brg8.com/t285018.html&amp;ei=hfZ9VMmxIMviaqbSgSg&amp;psig=AFQjCNE9J5SG4UG4-o4AZfpaBe1z273EjA&amp;ust=1417627573664877" TargetMode="External"/><Relationship Id="rId9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m.sa/url?sa=i&amp;rct=j&amp;q=&amp;esrc=s&amp;source=images&amp;cd=&amp;cad=rja&amp;uact=8&amp;ved=0CAcQjRw&amp;url=http://www.hrc.gov.sa/&amp;ei=qPV9VN_bC8bharjBgfgI&amp;psig=AFQjCNGMGu7j7F-hHkpHP_7BcalHURxf3A&amp;ust=1417627402265384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hyperlink" Target="http://www.google.com.sa/url?sa=i&amp;rct=j&amp;q=&amp;esrc=s&amp;source=images&amp;cd=&amp;cad=rja&amp;uact=8&amp;ved=0CAcQjRw&amp;url=http://www.albayan.ae/paths/life/2011-07-31-1.1480124&amp;ei=aQB-VOi5E8PcaruFgMAM&amp;psig=AFQjCNE5JWJaQEM2QB2Fp9ORDKN5tn7LwQ&amp;ust=1417630153483367" TargetMode="External"/><Relationship Id="rId7" Type="http://schemas.openxmlformats.org/officeDocument/2006/relationships/image" Target="../media/image9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google.com.sa/url?sa=i&amp;rct=j&amp;q=&amp;esrc=s&amp;source=images&amp;cd=&amp;cad=rja&amp;uact=8&amp;ved=0CAcQjRw&amp;url=http://tishreen.news.sy/tishreen/public/read/264694&amp;ei=PAl-VI2MA4jnarf7gYAM&amp;psig=AFQjCNFwCo2Tc6kI3TeEFSlxVW20Fh-zFg&amp;ust=1417632322737893" TargetMode="External"/><Relationship Id="rId5" Type="http://schemas.openxmlformats.org/officeDocument/2006/relationships/image" Target="../media/image8.jpeg"/><Relationship Id="rId4" Type="http://schemas.openxmlformats.org/officeDocument/2006/relationships/image" Target="../media/image7.png"/><Relationship Id="rId9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.sa/url?sa=i&amp;rct=j&amp;q=&amp;esrc=s&amp;source=images&amp;cd=&amp;cad=rja&amp;uact=8&amp;ved=0CAcQjRw&amp;url=https://elsherbin.wordpress.com/2013/09/02/%D8%AE%D8%AF%D8%B9%D9%88%D9%86%D8%A7-%D9%88%D9%87%D8%AA%D9%81%D9%88%D8%A7-%D9%85%D8%B9%D9%86%D8%A7-%D8%B9%D9%8A%D8%B4-%D8%AD%D8%B1%D9%8A%D8%A9-%D8%B9%D8%AF%D8%A7%D9%84%D8%A9/&amp;ei=URJ-VKetAoLKaOvOgrAM&amp;psig=AFQjCNELz18RwsorOrEjktPPD-p8LeS-kA&amp;ust=1417634752480317" TargetMode="External"/><Relationship Id="rId3" Type="http://schemas.openxmlformats.org/officeDocument/2006/relationships/image" Target="../media/image12.jpeg"/><Relationship Id="rId7" Type="http://schemas.openxmlformats.org/officeDocument/2006/relationships/image" Target="../media/image15.jpeg"/><Relationship Id="rId2" Type="http://schemas.openxmlformats.org/officeDocument/2006/relationships/hyperlink" Target="http://www.google.com.sa/url?sa=i&amp;rct=j&amp;q=&amp;esrc=s&amp;source=images&amp;cd=&amp;cad=rja&amp;uact=8&amp;ved=0CAcQjRw&amp;url=http://akhawat.islamway.net/forum/index.php?showtopic=326189&amp;ei=cgx-VODMJMWracL9gqgJ&amp;psig=AFQjCNFgA4bPXUEVLgXRY6aee_OKqYBwcA&amp;ust=1417633229049586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google.com.sa/url?sa=i&amp;rct=j&amp;q=&amp;esrc=s&amp;source=images&amp;cd=&amp;cad=rja&amp;uact=8&amp;ved=0CAcQjRw&amp;url=http://tinghirpress.com/%D8%AA%D8%B1%D8%A7%D8%AC%D8%B9-%D8%AD%D8%B1%D9%8A%D8%A9-%D8%A7%D9%84%D8%AA%D8%B9%D8%A8%D9%8A%D8%B1-%D9%81%D9%8A-%D8%A7%D9%84%D9%85%D8%BA%D8%B1%D8%A8/&amp;ei=FRF-VPK8A8vLaOzFgBA&amp;psig=AFQjCNHuMXcHr4atrJJbYv7TEtxu4ZOlOg&amp;ust=1417634436547088" TargetMode="External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16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8.jpeg"/><Relationship Id="rId7" Type="http://schemas.openxmlformats.org/officeDocument/2006/relationships/hyperlink" Target="https://www.google.com.sa/url?sa=i&amp;rct=j&amp;q=&amp;esrc=s&amp;source=images&amp;cd=&amp;cad=rja&amp;uact=8&amp;ved=0CAcQjRw&amp;url=https://uqu.edu.sa/ihfakey/news/ar/21049&amp;ei=FCZ-VPDqJJHqoAS3tYKoAg&amp;psig=AFQjCNFswuRb42_1UDSVTQBmWSVQGmdx0w&amp;ust=1417639805139292" TargetMode="External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hyperlink" Target="http://www.google.com.sa/url?sa=i&amp;rct=j&amp;q=&amp;esrc=s&amp;source=images&amp;cd=&amp;cad=rja&amp;uact=8&amp;ved=0CAcQjRw&amp;url=http://nurkose.net/2011/07/26/art-time-with-yusuf-how-to-make-a-3d-masjid/&amp;ei=OSV-VNHpFtPTaPiRgJgN&amp;psig=AFQjCNEFy3ERJ09nu3hGCQC1Ja72T6w7iA&amp;ust=1417639551198203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om.sa/url?sa=i&amp;rct=j&amp;q=&amp;esrc=s&amp;source=images&amp;cd=&amp;cad=rja&amp;uact=8&amp;ved=0CAcQjRw&amp;url=http://www.royaltyschoolalex.com/Pages/%D8%A7%D9%84%D8%B1%D8%B9%D8%A7%D9%8A%D8%A9-%D8%A7%D9%84%D8%B5%D8%AD%D9%8A%D8%A9.html&amp;ei=XTl-VNjBCcjbaNjQgKgN&amp;psig=AFQjCNHxBR7FOLT3-L5Uy4fEV8Os_4RZfw&amp;ust=1417644755621393" TargetMode="External"/><Relationship Id="rId13" Type="http://schemas.openxmlformats.org/officeDocument/2006/relationships/image" Target="../media/image31.jpeg"/><Relationship Id="rId3" Type="http://schemas.openxmlformats.org/officeDocument/2006/relationships/image" Target="../media/image24.jpeg"/><Relationship Id="rId7" Type="http://schemas.openxmlformats.org/officeDocument/2006/relationships/image" Target="../media/image28.jpeg"/><Relationship Id="rId12" Type="http://schemas.openxmlformats.org/officeDocument/2006/relationships/hyperlink" Target="http://www.google.com.sa/url?sa=i&amp;rct=j&amp;q=&amp;esrc=s&amp;source=images&amp;cd=&amp;cad=rja&amp;uact=8&amp;ved=0CAcQjRw&amp;url=http://samanews.com/ar/index.php?act=post&amp;id=178816&amp;ei=szl-VJPtNYvhau6egtAJ&amp;psig=AFQjCNHxBR7FOLT3-L5Uy4fEV8Os_4RZfw&amp;ust=1417644755621393" TargetMode="External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11" Type="http://schemas.openxmlformats.org/officeDocument/2006/relationships/image" Target="../media/image30.jpeg"/><Relationship Id="rId5" Type="http://schemas.openxmlformats.org/officeDocument/2006/relationships/image" Target="../media/image26.png"/><Relationship Id="rId10" Type="http://schemas.openxmlformats.org/officeDocument/2006/relationships/hyperlink" Target="http://www.google.com.sa/url?sa=i&amp;rct=j&amp;q=&amp;esrc=s&amp;source=images&amp;cd=&amp;cad=rja&amp;uact=8&amp;ved=0CAcQjRw&amp;url=http://classic.aawsat.com/details.asp?section=15&amp;issueno=12239&amp;article=679871&amp;ei=iTl-VIvvGJHkaODagsgM&amp;psig=AFQjCNHxBR7FOLT3-L5Uy4fEV8Os_4RZfw&amp;ust=1417644755621393" TargetMode="External"/><Relationship Id="rId4" Type="http://schemas.openxmlformats.org/officeDocument/2006/relationships/image" Target="../media/image25.jpeg"/><Relationship Id="rId9" Type="http://schemas.openxmlformats.org/officeDocument/2006/relationships/image" Target="../media/image2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hyperlink" Target="http://www.google.com.sa/url?sa=i&amp;rct=j&amp;q=&amp;esrc=s&amp;source=images&amp;cd=&amp;cad=rja&amp;uact=8&amp;ved=0CAcQjRw&amp;url=http://www.goodwayinlife.com/forum/showthread.php?t=60997&amp;ei=pjt-VM32I8KuadnNgOAM&amp;psig=AFQjCNHAEbZiAeCMlQerJfK13deC6vkuzQ&amp;ust=1417645340840583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3.jpeg"/><Relationship Id="rId4" Type="http://schemas.openxmlformats.org/officeDocument/2006/relationships/hyperlink" Target="http://www.google.com.sa/url?sa=i&amp;rct=j&amp;q=&amp;esrc=s&amp;source=images&amp;cd=&amp;cad=rja&amp;uact=8&amp;ved=0CAcQjRw&amp;url=http://www.nabulsi.com/blue/ar/art.php?art=4610&amp;id=150&amp;sid=733&amp;ssid=745&amp;sssid=751&amp;ei=hz1-VLXkMMLgaK6oguAM&amp;psig=AFQjCNGXUcU1xmEndCctM4BysBPxmKmUfQ&amp;ust=141764572267787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encrypted-tbn2.gstatic.com/images?q=tbn:ANd9GcRbEKbxj27I6ClkXY0YVBbzIBtWP__h69R86Fgyj21mzsch_aCS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0"/>
            <a:ext cx="4429124" cy="385762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32" name="Picture 8" descr="https://encrypted-tbn3.gstatic.com/images?q=tbn:ANd9GcRaaqX4Y6_GYCW71nv5W2Upu9L_GrfpRpVS4ryu3nEvwgy_z8bSQA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4572000" cy="385762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034" name="Picture 10" descr="https://encrypted-tbn3.gstatic.com/images?q=tbn:ANd9GcQzq-Mv3sa7-YVS5TJnw11CF4zTprLNporSupU7gM9CoqEu7ELy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714876" y="3929066"/>
            <a:ext cx="4429124" cy="292893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36" name="Picture 12" descr="https://encrypted-tbn2.gstatic.com/images?q=tbn:ANd9GcSwaf09uZR3dUXE6lTRoNMfHqDyV3TY26Hy7Hh5n7-hwa06a4etGA">
            <a:hlinkClick r:id="rId8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4000504"/>
            <a:ext cx="4572000" cy="2857496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encrypted-tbn3.gstatic.com/images?q=tbn:ANd9GcSKLNfrXfANgM39_B50SB8K6usHfyLIBZj2fAyjiKlXBqSf2QIl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357166"/>
            <a:ext cx="7215238" cy="5072098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chemeClr val="tx2">
                <a:lumMod val="40000"/>
                <a:lumOff val="60000"/>
              </a:schemeClr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928794" y="0"/>
            <a:ext cx="5513048" cy="92333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ysClr val="windowText" lastClr="000000"/>
                </a:solidFill>
              </a:rPr>
              <a:t>قيمة الإنسان في الإسلام</a:t>
            </a:r>
            <a:endParaRPr lang="ar-SA" sz="5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ysClr val="windowText" lastClr="000000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3571868" y="1071546"/>
            <a:ext cx="5214974" cy="1077218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حقوق الإنسان هي حقوق طبيعية </a:t>
            </a:r>
          </a:p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لكل إنسان وقد يصعب العيش بدونها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سهم منحني إلى الأسفل 5"/>
          <p:cNvSpPr/>
          <p:nvPr/>
        </p:nvSpPr>
        <p:spPr>
          <a:xfrm rot="5400000">
            <a:off x="7492674" y="2651466"/>
            <a:ext cx="1748219" cy="731520"/>
          </a:xfrm>
          <a:prstGeom prst="curved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7643834" y="4000504"/>
            <a:ext cx="1202842" cy="19389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</a:rPr>
              <a:t>من أصل </a:t>
            </a:r>
          </a:p>
          <a:p>
            <a:pPr algn="ctr"/>
            <a:r>
              <a:rPr lang="ar-SA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</a:rPr>
              <a:t>واحد</a:t>
            </a:r>
          </a:p>
          <a:p>
            <a:pPr algn="ctr"/>
            <a:r>
              <a:rPr lang="ar-SA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</a:rPr>
              <a:t> مهما اختلفت </a:t>
            </a:r>
          </a:p>
          <a:p>
            <a:pPr algn="ctr"/>
            <a:r>
              <a:rPr lang="ar-SA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</a:rPr>
              <a:t>أنسابهم</a:t>
            </a:r>
            <a:endParaRPr lang="ar-SA" sz="2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8" name="سهم منحني إلى الأسفل 7"/>
          <p:cNvSpPr/>
          <p:nvPr/>
        </p:nvSpPr>
        <p:spPr>
          <a:xfrm rot="5400000">
            <a:off x="6135352" y="2722904"/>
            <a:ext cx="1748219" cy="731520"/>
          </a:xfrm>
          <a:prstGeom prst="curved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6215074" y="4000504"/>
            <a:ext cx="1202842" cy="156966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</a:rPr>
              <a:t>أكد ديننا</a:t>
            </a:r>
          </a:p>
          <a:p>
            <a:pPr algn="ctr"/>
            <a:r>
              <a:rPr lang="ar-SA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</a:rPr>
              <a:t>الإسلامي على التعاون</a:t>
            </a:r>
            <a:endParaRPr lang="ar-SA" sz="2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10" name="سهم منحني إلى الأسفل 9"/>
          <p:cNvSpPr/>
          <p:nvPr/>
        </p:nvSpPr>
        <p:spPr>
          <a:xfrm rot="5400000">
            <a:off x="4778030" y="2722904"/>
            <a:ext cx="1748219" cy="731520"/>
          </a:xfrm>
          <a:prstGeom prst="curved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4786314" y="4000504"/>
            <a:ext cx="1202842" cy="19389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</a:rPr>
              <a:t>أكد ديننا</a:t>
            </a:r>
          </a:p>
          <a:p>
            <a:pPr algn="ctr"/>
            <a:r>
              <a:rPr lang="ar-SA" sz="2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</a:rPr>
              <a:t>الإسلامي على تكريم الإنسان وتوفير له حريته</a:t>
            </a:r>
            <a:endParaRPr lang="ar-SA" sz="2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12" name="سهم منحني إلى الأسفل 11"/>
          <p:cNvSpPr/>
          <p:nvPr/>
        </p:nvSpPr>
        <p:spPr>
          <a:xfrm rot="5400000">
            <a:off x="3277832" y="2722904"/>
            <a:ext cx="1748219" cy="731520"/>
          </a:xfrm>
          <a:prstGeom prst="curved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3428992" y="4000504"/>
            <a:ext cx="1202842" cy="101566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</a:rPr>
              <a:t>حفظ كرامة الإنسان من خلال حفظ</a:t>
            </a:r>
            <a:endParaRPr lang="ar-SA" sz="2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pic>
        <p:nvPicPr>
          <p:cNvPr id="14338" name="Picture 2" descr="https://encrypted-tbn0.gstatic.com/images?q=tbn:ANd9GcTuu1--xJWTxE-nJkwzSp7cugamsSnkBXKtAGeXQoj81whEJ6WyV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428868"/>
            <a:ext cx="1214446" cy="1142993"/>
          </a:xfrm>
          <a:prstGeom prst="rect">
            <a:avLst/>
          </a:prstGeom>
          <a:noFill/>
        </p:spPr>
      </p:pic>
      <p:sp>
        <p:nvSpPr>
          <p:cNvPr id="14340" name="AutoShape 4" descr="data:image/jpeg;base64,/9j/4AAQSkZJRgABAQAAAQABAAD/2wCEAAkGBxITEhUUEhQWFRUUFhQYFhYYFhUXFRcUFxcYFxcXGBUYHCggGBwlHBQUITEhJSkrLi4uFx8zODMsNygtLisBCgoKDg0OGxAQGjQkICQsLDEwLCwsLC8sLC80LCwsLCwsLCwsLCwsNCwvLCwsLCwsLCwsLDQsLCwsLCwsLCwsLP/AABEIALQBFwMBIgACEQEDEQH/xAAcAAEAAgMBAQEAAAAAAAAAAAAAAwQFBgcCAQj/xAA+EAABAwIDBQYDBQcDBQAAAAABAAIRAyEEEjEFBkFRYRMiMnGBoZGxwQdCUtHwFCNicoKS4TOishUkQ8Lx/8QAGQEBAAMBAQAAAAAAAAAAAAAAAAIDBAUB/8QAJhEBAAICAgIBAwUBAAAAAAAAAAECAxESIQQxQSJRgSMyM0JhE//aAAwDAQACEQMRAD8A7iiIgIiICIiAiIgIqG1NsUcOJqvA5N1cfJoutM2tvxWfIw7ezb+J0OefTwt91XfLWntZTFa/p0B7wBJIA5kwFiMZvRhKetZrjyZL/wDjIXM8VWrVjNV7nm3iJIvyGg9FAaRHCFmt5f2hojxfvLfa2/1EeClUd1OVo+ZKoVftAqfdoMHm8n5NC1Kk65EzlubajosVtjFCmQWnuuEjpeCD+uKrnPkmVlcGNvzftAq8aNM/1OH5qel9oLvv4e38NT6Fv1Wk4NvdBdckAnpOgCmoUXRBgnNzvB09UjNk+72cOP7N+w+/2HJh7KjOsBw9jPss7s/beHrf6VVrj+GYd/aYK5FUaImYJsBxnkq1N4MfqCrK+Tb5V28avw7si5hsbeyvRgOPa0/wuPeA/hfr8Z9F0LZW1KWIZnpOkcRo5p5OHBaaZIv6Zr47U9rqIisViIiAiIgIiICIiAiIgIiICIiAiIgIiICIiAtW3m3qFImlQh1XRztWs/N3Thx5KPfTeE0/3FEw8iXuGrGnQA8HH2HmFokQsefyNfTVrwePy+qz5XqEuL3kuc65cTJJUVKpJ0NjrEt8j8VFisQIkHj6LxsSuDULbXm8yTESI8jqsnGdbbeo6ZEVBBvla3jHDS3T8lO6nmsx3eALiHRoLSY0B4LxiaDy0CSMjHA5WsJLvDEG95WO2dga9MuaarneB3ha4FoMEZ3CQRyUuFZrPaubWieoWXkBpflEXzS7KBGp6mSAtA2hjQ6pYy1pIn1uVvG2+7ha0mZcABHEuaLHrBK583CG5tBEjS4k++qlgiePby+uTdsJiWGoKZFVxaXElrTkAMuBcZvaNJ1WZwoa1gkkGG62MxpHP81ru7m1OzDW1CBoGkmxaAMpn7p0Em1lndpFzqDhRdleO802jUEjNMQRI9VPjrpGZ72+NwRBlzZdp3tQeHTj7LUxtJhe9wDoD33FmwHHTmti2rtmzWtg1HAAgOloMQZcNTwEc5VNlF16Zo0c1+4YMAiJJBPGLKXGY+EOW46l8wW0Q+IE9dIWX2ZtOpQqCpSMHQjg4cnDiFru3cFTpBtWg0lgsR+F+pF9Zg+Ss7PxJe0Etjp05ryI3HKDf9Zdx2HtZmJpB7LHRzeLXcvyKyC5Fu3td2HqB4uNHt/E38xqF1mhWa9oc0y1wBB5g3C1Y8nKP9ZsuPhP+JERFaqEREBERAREQEREBERAREQEREBERAWO2/tMYeg6pq7Rg5vOn5+QKyK55vxtA1K/ZA92lr1e4SfgIHxVWfJwptbhx876a695cS55Jc4kuJ1JOpUGJdY8Y/wvuLeQ2365n0Cw205eaZa6JIDxJ+Xw+K5uOnKdy6k2iI6R1HAOILgNDBIBkkjTnb3XrDAsdnB7wgzaYm49dFjdpYIl47xkDU+KRA4AyvTajqbiKpzBsERYkx7la+PSrf3b/hsWx982R5iQYg+nHz1UtatTY3v1GtFrCxI48ST6LRKuOzhuQnjYmD4uPPzVTaGLzAmDmEwACIMQPnoVGMSN7a9MttraorzkH7um6wzd4mJzkcGxIHqsJiHtcMzAXG4vziYEcbqxsgO7I5ptNi0ACZJ73HWb6KPA4fM5xA1nvcNZgHiY5AQpxEV6h5HcR/qk2obBx5AAajS3+VcxVCoKYDRmmc0m8comJ/JWjQpm1yQb91tiQLa2KsYun3O6dYve3mOCsx3nlGkMuOs455MQKDiGEETIMSYNuA4aDRbbhsNSzZmvzTYOkl7TluAI1gOPSVp1Sk9jYpOtrEEuBOsOOs391ewO8OJacpLRIgltPvf7ePooZqzvVVeOYiu7Sl2vUA7QXcxxBjSfwx1UOzcQ9zZeC28C5iBxj4qENcXkuMkuk5vFcEC3mfdXqNMzN4tzhSnHNYnl8FclLTEVn3369+2XwFS8LqO42NzUnUjrTMj+V1/nPxXLdm05K3Tc/EZMQwcHgtPqJHuAqKX1eF+Sm8cuiIiLe5wiIgIiICIiAiIgIiICIiAiIgIiIPFaqGtc46NBJ8gJK5A+sXuc92r3OcfNxJPzXSd8K+TCVf4gGf3uDT7ErmNV0BYPMt3FW7xK9TZXxlcjlEX6ysBUqy53ncRZXMRRq1HQGugFpd0BdlnLq6LmByVrD7nNOR76xDg+p2oZJDmzFMNMjKRF5B16SlIrWvcpza3LqGvbRznvBxGX2A6z7qo+lVqRnv568LysxjN38Q1v+ox4h+dzoaIA7uXiSRPqvFNubKRwAmxI0MyQI4q2s7jcIWvWP3dJcDs7NABygN7xidL6/rhordfAYV0AtrG0ioARa3x0JVKpX7OBpNzGhH6yr1/1kPPibLZgAnK7qZ0i0joVG02+Hm6z7UP2Tsarcjs9OoYDiT3RN5bpJAhZPZ+0KbjE+LQGxAEm3TU/FY6hiZe0OMmSZ5EiJtprosngNhUgc/GDFyQDfgeOq9mIn9ydLWr+30YrZrajs5lumaPE4DTyt6wpse5jG3gAGG3uRy6g/wCVJ25MsaJLTLriAdRedPSVTxuxi57SC50wL6N0sOQ1XtbcffwZK84392PrNcHEA6EwI4cDpdSYPAkSMoBM36lbDT2YCecf/Ffp4EDgqb59pVwxVr9DBH70ExBtF+amGGDZi5csyaOVRuA9Sozkm3clMcV9KmHpvYJyz5LL7vbQD6rAAWva5pg8pCkw7RBuJGoUmxsO01muA70gedwob7X6+l1NERdVxhERAREQEREBERAREQEREBERAREQax9oVSMM0fiqsHwDnf8AqFoHY5rESI91vn2it/7Zh5VWz6tePqFpWFvC5nlz+o6fiR+m84nEdmJdxt1PSToLqHaOJxDYdToiqBOYNeC8DyME/qyrumrjMpkiiJGkE8JHmZ8gVnqlBziBFmjKDMOEXs4XI6H6JSkVjt5e0zPTSts7Y7bKwNewtJ7RjhBzDQFe9nt7smQ4Huxx0+75z8FsG9Wzqf7N27qgD6XMQ4tgctZJAiBcrEbIwdSoYykCxJd4bibDjqr5tEU66ZJpNsnfanvQ2maJJF7RHOYPotL7aoS0C8HQcSfcrqGM2BRfGcOdAi7i3raFgcRua3ODSrFgkQXCcrpt3gQR5rzDlp+2V18FojbE7D2bUqftEWq0mh2R3dce9Dm5nEBpEaEX6LZ8PQfkpiS0ub37tOUjrzi0idE2pj6lNgLprVXBrQWthzyBGZ0cJ+cLxTfVL4kZeI5E6xHC6ttMaQpvejB7OLXOMyMxvInLoAQDrb3Weo0pCjwgkD5LKU2ABYM2Tct2OmoQsoQjmqyQo3NVG05jajXFljXAzYx1WYfTVOrSgytFJhXMaUcbRqU6WenADswtBcSINzw1PWyt7uY/LiKeY2D2SfUSvlSm1zTeDr9NOKwGJaWvMc1drfauZ10/QiLWtxtvjFUMrj+9pgB38Q4P/Pr5rZVvidxtzbRMTqRERevBERAREQEREBERAREQEREBERBg99cPnwdWNW5X/wBrgT7SudYJy6/VphzS03DgQR0NiuPV6Bo1X0zrTcW+Ymx9RB9Vz/Mr3Fm/w7dTVcGOpYZ5qPhvaSMxbLTILSHkaWJv1VrCVs1vuvuHNILCDxJuRNtFWD2vblcA4GxBuFBg936FN/aUnVKZnwsecp6FpsR0VdLxMalbekxO4YnfKg+s9mHpuzNLml5HhytsOseIg9Atj2RSDcjTwgT0FlI+iL+7uMDrw9FBhKrczSCCCTBBkGHc1G9t6SxViJl82xTLXETMHVV6rO6CRE2+AWSxFY1a2UACTy/XJV9rYbJaQY1Poq5jXbRW2/pmGs4pr6dRpBAbcGbyBBbHIr3hKwJ1uPnyPJXK+GbUpkA34dCqWEowdL8fNaf+m6Mc4uN/8ZnBCAFlKbrLE0XK/SlYre2vXSwvLggBXy68ePBChqBTOCjeFOJRmGPfRg9Fjcdhbkws1VFlCWytNbqZow+y9qVMLWbVp6jUHRzTq09Cuy7B25RxVPPSdf7zD4mHkR9eK4ntOke0y8BHvdZfdWo6liKRZIOZot94EwWnmCtFMnFTfDzh2hERa2EREQEREBERAREQEREBERAREQFof2hbNyvbiGizoY/o4eEnzFvQLfFW2lgm1qT6b9HgjyPAjqDB9FXlx86zCzFk4XiXIqbo0VlldygrUHUnup1BD2GD9COhF1LTuuLO4l2o1MPFdr3iC4xeRwM8xxTC0jTbA4GR9R9fRWmhSBif9JOEe3uhiMhziHSDPO/FUcfiTVdf4K2KDeNj0NlJla0Gw+F1byjWnlY1bcMcw5CWkRmgj3UZYJJXyq5odMAngvSfBaO0zAFcoOWPpuVmk9VS9ZAFJVcVF6D1F5p7co3FHPUL3qUGnmsVAwr1UevFPRXVlCY7UcY0GoSfL14Lctx9zuzLcTWdneRmYNYB0JPyA0Wn1m3K6JuJtcVKXZO8dIW6s4H00+C14dTbtm8ibRTptCIi2ucIiICIiAiIgIiICIiAiIgIiICIiDU9+9hGqzt6QmpTHeA1fT1I6kXI9ei0PC15XaFoW+e6+XNicOLa1aY93tHzHqsXlYOX1VbvF8jX0WYOm9WGLFYbEAhXqb1zJjTpe1wgFVa1A8HHyN/8qZrl9ckS8YepReDoD6/mvNQmyydUKjXYrOWyRjwp2FUJhSU6i80gyDHL3mVNtRSMqKOk47TZ15cV8zL49ew9Q1V6bbXReHvCZreithBi62PDychbGkuc1s+WYhdD3B2FVpF1arlGdoDA1wdYkEuJbbgIg81zt2zwTZdU3CwNSjhctQES8uYDwaQ3hwk5jHVbsHHfTL5FpjHLY0RFrcwREQEREBERAREQEREBERAREQEREBCiIOWb4bE/Za2amIpVZLRwa7VzPLiOnksfhq0rqW8GzBiKD6Z1Ilh5PHhP08iVyOnIMEQQSCORFiFy/Kxcbbj1Lq+Ll511PuGWa5ew5VKbpUocsbXKR7lWqhTZ14K9hHalUpKGCFkSxRVKQKnDxXbUUjaijdTIXjMj2FoVUNRVMy+ElIh7tM6pdeXVVBK9MKshGZZDZhHaNnTM2fKRK7CuM4K7gBrIXZQt3jfLn+X8fl9REWpiEREBERAREQEREBERAREQEREBERAREQFyXe7Ddnjao4PIeP6hf/cHLrS5hv8AuBx1uFKmD5y8x8CPisvlx9DX4c/qfhjKL7KftFDRZZSwuU6xnXkuC85rr48L0mHsVAvBeFBUVd7iFKIQleJBUD6c6KFtcq7hLqWnii+mQvtOi8+Frj5An5Bdd2NstlKk0ZG5oBcYElxub9NFklrr4kzG5ljt5sROohxulsfEu0oVP7HfUK7h90MY/wD8eQc3OaPYEn2XV0VkeJX5lVPm2+Ianu9ucKLg+q8PcLhoHdB4Ek3PstsRFppSKxqGa+S153YREUkBERAREQEREBERAREQEREBERAREQEREBcc2liu3xFWrqHPOX+Ud1vsAumb2Y3scJWdoS0tb/M/uj5z6LlOFEBYPNv6q6Hg092X6SkJVcFe8y5+nQfHry5y9SoquilBMo3OUGINl9quXim6TCsiFcy9YdkraN0tn9pWb+Fned6aD1Me6wtGlZdG3RwPZ0A7jU739P3R9fVW4ac76U58nCks4iIuo5IiIgIiICIiAiIgIiICIiAiIgIiICIiAiIgIiICIiDRvtQruDaFP7rnPcepaGgf8ytKpoi5XlfyS63i/wAcJ2uUgK+IqF71K8VNERIeqdVR4TxoishCWaoiS0c11mmwAADQAAeQRFq8P+34YvN/r+XpERbmEREQEREBERAREQEREBERAREQEREH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328863" y="-1851025"/>
            <a:ext cx="5962650" cy="38576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pic>
        <p:nvPicPr>
          <p:cNvPr id="17" name="صورة 16" descr="بدون عنوان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282" y="3500438"/>
            <a:ext cx="1357322" cy="1357322"/>
          </a:xfrm>
          <a:prstGeom prst="ellipse">
            <a:avLst/>
          </a:prstGeom>
          <a:ln w="63500" cap="rnd">
            <a:solidFill>
              <a:schemeClr val="bg1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4344" name="Picture 8" descr="https://encrypted-tbn1.gstatic.com/images?q=tbn:ANd9GcR6ParLTGdEOXjulRy_XeWgXwh81-UZT1yRdvLCEi9mjDyPvvYaIQ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57290" y="928670"/>
            <a:ext cx="1962151" cy="1466844"/>
          </a:xfrm>
          <a:prstGeom prst="rect">
            <a:avLst/>
          </a:prstGeom>
          <a:noFill/>
        </p:spPr>
      </p:pic>
      <p:sp>
        <p:nvSpPr>
          <p:cNvPr id="14346" name="AutoShape 10" descr="data:image/jpeg;base64,/9j/4AAQSkZJRgABAQAAAQABAAD/2wCEAAkGBxQSEhQUEhQUFRQXFBQUFhUXFBQUFRYWFxUWFhUXFRgYHCggGBwlGxcWITIhJSkrLi8uFx8zODMsNygtLisBCgoKDg0OGxAQGy0kIB8sNCwsLCwsLCwsLCwsLCwsLCwsLCwsLCwsLCwsLCwsLCwsLCwsLCwsLCwsLCwsLCwsLP/AABEIAMIBBAMBIgACEQEDEQH/xAAcAAEAAgMBAQEAAAAAAAAAAAAAAQYEBQcDAgj/xAA/EAACAQIEBAQEBAQEBQUBAAABAgADEQQFEiEGMUFRE2FxgQciMpFCobHBUnKS0RRigqIVIzNj8DQ1Q1PxJP/EABoBAQADAQEBAAAAAAAAAAAAAAABAgMEBQb/xAArEQACAgEEAgAFAwUAAAAAAAAAAQIRAwQSITFBUQUTImFxQoGhFDKRwfH/2gAMAwEAAhEDEQA/ALHJnzJBgExIkwBERAEREAREQBERAEREAREQBERAERIgExEQBIi8XgAmQZpOKmxQpXwYBa/zDbVbul9j6eYmJwUmLC1Diwy3K6A7amvvrbyB22kE1xZZ4kCJJB44zECmjMegv6noPc2E+sKmlVB5gC/r1/OavEVPGxC0l+ikRUqnoW500+/ze03AkIlk2i0CJJBEmLRAEiTEAiSIkQD6iReIBMSJMAREQBERAEREAREQBEgmfJqDl1gH3IkCIAJkSYvAJkTXYrOaac9ZJ2AVGN+mxtaehx506jTqAWubgAj2veDT5U6ujNmJUzBAwW+595o814lVRblfp19+00lHioqHKhEubmo25A7AfiPYSHKK4Z2Y9Bkcd0kdBBldz/iMU/8AlULPVO224X+58pWMPn2LxINOjrIY/WRvbltbkP8Ay8t3DnD6YdbtZqp+pzv7DtIuzmli+X/d/wBMrIMF4VFQQdbfO5PNmPMmbORaTLGL7EmRJgg+TJi0QBIkxAEREASJMiATJkSYAiIgCJEgtFgmJ5+MJ5tXldyJo97zAzHMfDIVUeox/Co5ep5Ceviz4FW3NlX9fzjcaQir5VmibGYliSyVKSAgXUCo7Em229zNxgMIFOqzFiBdnNz7DpMfH5olP5lGtu56TR1OKGLC76EJsxVbsF3Py+fnJO9YcuaP0RpFyV79Z9zSZRm2HYaaRN9/quWNupJPnNn4mo8xbyN9/PpFnBkwzg6aaD41RVWkb62UsPlJWw53a1gfKe9583i8puM6MXG45aQJdlXsWI39LbmUfPuLDUutPl35D8+fvPr4gZ1SfTTV1JQkm251WtaUektSobAWEq5S8Hq6SGOCUmrk/Hoy2xLO2lQXc9Bc/wD7MnDZcPEH+JLW7L82n1H7CfWBxJobUtm5M+1z5DsJeeGuHmXU9ZkdKiCwsSd7G9yNj6d5WCT6OzNPbHfmf4SKzkebnC1y7AmkflItY2vsQO47TpmCxS1UV6ZDKwuCJ418spOpVkUgrpuQC1rW587+cq2Q4hsDXbC1t6bNek/bVt9ifzmq+k8vNJal3Bcr+S7xIES5wiSJEkQCYkSYB8xJkQCYiIAiRPOrXVd2IEA9bxeayvnCj6QT5nYTArZk7dbDsJVyRZRZvaldRzM8Djh0mi8We9N7/wDnSV3tk7TYPiyZ8tWMxC01WYZjXSvTp06Oum1tT3Py7/N9hvIJo3dPEG9mte19uv3nxVxGmxa4ubb228tpFhe/UdRt9+48pTeKazLUF6rON9rEBT2HQ+0Wlyzq02BZp7bos2eZuKCgfiPY7gSo4nOnY3vaat3Y7nV/Mb/qZ46plLM/0nuabS4sUfbNo2ZsRYmYrVJjAyGqgTN5Jy4O5SjBGQtQjkZsMuxOIclKGpmsTYHoPWaGrXsNzb9ZmZDmdcs1PDU2ZnFiV+oKPP8ACJaEZnDqtbjjFrhsz8v4kq0K2qq7WF9SG5JHa3Qz1xGf4jMKgpI4oUmNjuQP9bDc+kqeMZqjksLb2NzczJw1TQLCaN7UebFLPPdJUqLPmfD9DBFRU11CwuGIAQW5gAHc3nzQRq4NOhSLddgtwPNuU0mMzSpUprTZiVUllB3I2tz528pYfhnUqeOwv/yypDAnm2xWw78/aOZGyyrBBpcv2efD2W+NXNN2VCp+ZT9W3MLbadPpoAAANgAB6AShDgiumJ8SlXVaevVe7CoBe+mwFienOdAE0xx2qjz9dqXmadiaLizJvHp612q0wWQ97blT9vvN9IImjOTHNwkpIwsoxfi0ab/xKL+vWZs0mQDw6leh0R9afyVPmA9jqHtN5IQyKpMSDJiSUAkyIgEReU3NfiNhadxSDVm/y/Kv9R/YSpZpx/i6uyaaC/5d3/qP9hAOrY/H06K6qtRaY7swH27ypZp8RqCXFFHqnofoT7nc/acuxNdnOqozO3UsSSfc8p4tXgFozDj7F1Gurimo/Cg/UnczaZFxStc6any1DyN9m9D3nPSYBlXGyU6OxkyAZVOFuItdqVU/NyV7/V5HzlovaZtUaJ2ewM9UaYwaeiNIJM3VMTMsxTD0zUqE6QQNhfcmwnNMfnlZcVUcMdnZbfhKqSAtu1pZuD8d/iEek4LoFF9diLsTdR3FuV+0vtora8Foy7HpXpiol9LX5ix2NozCrSQB6oBt9Nxe1/4R7flARUSwsiqNrAAKB2E57mGYF2JLFuxPbpKydHZpMHzHbdJG9zniTxFKU1AU7EsAT7DpKwalp5Vq1ue0xXxY6TLa5Oz0XmxYFtiZb1e5tMSri+i/eYb1CZCGbRxJHnZddKbpGzw+DDbu0vPw70U6zJT/ABISTa5Onlc9BznPFqk7TKajXo6XK1KYb6Wsyhrdj1hWmavJh2bVHl+fJ0LjnhS4bEUQAQC1RLc+7L59xKFgMK1R1RRqZjZR3JnTfh9SqjDHxgdLG66iSxB5kg8gZi8IZL4eJd9I2DAddN2OnSfT9Yaszx5HGLt3tPXIOCEp3OJCVCQLLuQvU79ZWnrinjwBTbD6arED8Ow2sOViL/1Tqs518Q69cOfk1UCtkcXIRrENcjk17+0s4pIyhnnOTbOiK1wPMXn1K/wPUqNhKZqaz2L8yOV/5e0ruO4/YVtCCmoFR0YVA3JTa5YcrkHpLWczg9zXo6FeJr8jzRMTRWqnI3BHYg2ImwklDT4keHikfpUTQf5lJI/I/wC2bgTEzHDa0P8AEDqX1H9xce8+8DV1ID1sJBpL6op+uDJiREkzJiRJgH5yWsByX3nw1a/SeUQD6Z7z5nrSoM30qT6CfT4N15ow9jAPCJMiASpty+86ngKxejTdvqKKT9pzvKMrau4A+nqZ0aioVQo5AACZzZeKMhDPRDPBTPZZQ0NNmnCNKs2pSabHc2FwT1NjyM2+TZXTw1PQlzc3Ynmx7maevnbUqz62Twh9IG7E2236TVZrxWW2U2HZefuZa2yJRUS1Z5mNJKTq7c1IsNz9pRMHiluPDVmqE2VQLt7AfrNXiswaoLHle/n951LB08PlOER3W9Z1F+WtnIBIB/CovJ2ey0csktsfJzziPA4ilo8dNGsEqLgna1725HcTSTd8T54+Mqa6lthZVH0qOdhfn6zU0qeogbC5AueW5tvLLozknfJ94HCNVdadNSzsbACdZ4d4AoUVDVwK1Tmb/wDTU9gOvqZk8EcMJhaYc6XquLlwOSnkqnt3lpAklW64RWuMsjSphGFOmoenZ0CqAduYFu4vtNNlNXxcOKbGpY7inrG4P8JIvp99pfZzmlg6zVa/gAa6DabfjIJa2m+3ISsuDs0sPmWm6os1CkbLqAUL9IG9ha3P0k/45MOxJuRUIuARcEDmB2lT/wCP4lbUinzjaxVi59piDDYqu+nRV1NsSUZQB5kjYTJ5PSO6OiXO9qvyb/iXisFClE7na4NretpvMgwRTBhG+bUjH11XJv36yMp4YoU6aq9NKjjcuV3J8vITeKthYcu3Saxi7tnBmy4lFY8a6fZouDK+vDDur1FI7fMSB9jMXPOBsNiahqNrRybsUIAbzIIO/nMfhOoKeLxeH/zGoo8r/wBmEsOeVWXD1mT6hTcr62kx6MtRGsrrzya6jmeCwSLQFRUCiwFyx3O5J9bzZ082oshqLVpmmouWDAgevacLxGaF3UuAQv4RsCL3tNhX4gpMtjh1va2x0j02Fz7xbKOMDruX5/h65006gJ3sCCuq3a4sZGCqCkWRjaz27fXYr+tpyKrxS/h+GiLTHdb3t5dpd88NVsLhcVuGK0vGHK+4ZSe24/3RbL44Rk9qfZexJnlh6wdVYcmAI9xeessYNURESYIPzVNjluWmobkbTYZHw81QhmFhLzgMjCjlAK/hcvsBtM0YKWellHlMhMngHK+K8CE0MAASSD52tPnB8Om4LsLWBsJZ/iVleilRb/uFfut/2liXh4mmhHPSvr9IlWy6VcmgwVFUFlAEy1M1+JxAo1zRf5W0qwv1v09ZtsNgK9Qf8tOfJnOlf7n7TOnZe0eNeroUta9gTbvKlmPEZa4Bv5Lsv36y1Y3gfF1jZ8TTCdlVwB7dfvNzkXA2Hw9mYeK43DP9I9F/veWUfZF+bOc5Vwti8YdSpoQ763uq/wCm+7e02GZ/DqvRptU8Sm4UFiBdTYc7XG868olZ4m4noU9dBhrYgqw5Ktx+Ju+/IS74IgnKXVnP+H8kcWqfLyuFYAhhcAhu3MS5/ETIKuJFOpSGooGUoOZBIN17zW8N4Wm1Skj1W0BVFMDZarKTcFunK9us6KTKpX2b5JRhW1HDMPwxiXawo1L+alR7k7S8ZVwMlLDVDWAasVJUjcU9O4C9zcbma34kZvXp4pUufCCBlXcK5N9Rbvv09J88A53UfEimNely2qmN6SIE2YX3U3/WKI3J9cF94drBqC23sSL997j9fym0lf4Zx2pq1EgK1NrWHK30397A+834ll0ZZlU2LSrZF/6/Gf6f1lqlUy6oKePxRYgA2HflZrbesh9ovhf0TXtf7LTpk2mLg8ypVr+FUV7c7Hceo5iZQljB35FpMRBBRsN/709uWgg+vhrLvac/NcrnB86gX2NMToIlIefydmrhtcfukc/zr4apUYth6nhXN9DDUg/lI3A8t5kcM/D9MPUFWs/iuu6qFsgPc33aXmJc5LNEeEMF4nif4dNV7/iC376b2/KbXGYZaiNTYfKylT+32mRIgJtOyo8IY9qbvg631IT4ZPVe323Et0qXG+EKGli6Y+emwDW6ob2v6Hb3llwGJFSmjjkyhvuJVejo1H11kS77/JkxIkyxzGgwGWgAC2021LDAT1RLT7gHyEE+gJMiAVX4k0dWDJ6rUQj3uv7yw5c+qjTPemh+6iajjmlqwVby0t9mEyuFKurCUD/21X+n5f2lf1G7V4U/uVbHUBVzhLgHRoH9KFt5fws55hKw/wCLk32NV1H9JAnRJWDuzbWQUdiS8CIiaHEeWIYhWI5hWI9QDacKeuxuzkm9TUwPVjuSZ3mVTOOBqNZiyMaRZtTAAMCetgeUpJWdOnyRjakUbhfEVWxVIA618QG2xAHfy2nZJzMZYuWY2hZy+u1yQBsTpP7TpsmAz9Ra6MLM8qpYhdNamrjpfmPQjcTzyvJaGGBFCmqX5kXJPqTvNjIMsc9sqlULh8x1lreMoGnzIAufcS1iUXj6oFq0jyITUrDoQ3Iy3ZbjBVQHk1hqXqDb9JVNW0dupxt4oZPap/sZs5Jx8XpY+oyOy3RHNjbppt58p1uUDP8AD062aU6dRdSFURhci/Nt7esSdGOng5N14Vlc4OzNlr0lpLfXWAYkXex2YXHS2/tOwrNblmQ4fDkmjSVCeZ3J+7EkTZCSlRlOe4mQZMiSUOcZx8mbKzbA1KTexAF50cSk/EnBjTSrDmG8MnuCNS/mD95vuFMca2FpsTdgNDHzXa5/KZR4k0d+oW/DDIvHBuYkSZqcAkSYgGNmOFFWm9M8mUr/AG/O0qHAmaFWfC1NiCSnkQbOv7y7mUDjzAtQqpiqW12Gq3RxuD6EAykrXJ2aZxnGWKXnr8l/ETCybMFxFFKqcmG47N+IH3iWtHI4tOmZ0RIkkEyIiAaHjarpwdT/ADFV+7Ca/gDMlNLwSbOpJUd1O+3oZkcc4F6tJNAJCsSwHPcbGaPhLKKnjrUKlVQ3udunLzlNr32exhxYpaJ7n9zBQ2ze3T/E/vOoXnL8yqilmLMeQrhifIkH9508SMfbRz65OoN+UfURE0PPEREAp3xIwd6VOuPqpOB7Nv8AkQJbqdTUARyIB+4mq4rwviYWsvULqHqu/wC0nhXE+JhaLc/kCn1XY/pKfqOl84E/To28gyYlzmOZcf0KnjsTexC6O1goBA97/eeHw8TEPi9d2CKp8Qm9mFrKvrex9p07EYdXFnVWHYgGTRoKgsqhR2AsJXYrs7Z6tSxqNcpV9j0E5vmjn/jCFf8A7aQ/2qDOkGc3yICvmZfmA9Sp/TcD9pXJ4J0cbU5Pwjo4M+pAkzQ4RIkxANFxnhPEwlTutqg/0n+xlT4Fz1aLNSqGyPuCeSv59gR+kvOfYVquHq01+plIHrztOP1cDUV9JVtV7abb37WmOS000eto1HJglCXv/H3O2q1+U+5yjEYrG4RFV2q01I+UX2t2v09JncMcT1vGVKjs6OwU6tyCdgQZZZE3RlL4dJRcoyTOkxIEmaHnCaziLBith6qH+AkfzKLg/lNnMLN0dqNQU/rKMF9bSH0Xxupr8nI8LjqlNdKOyi97A2F4mNUpsCQRYjYg8wYnJbPq6j6O5RETsPkSJi5jj6dBDUqsEQcyfyA7nymXNRxFkFPGoEqlgFbUCpAINrdee0AyMpzWliU8Si2pb2vYgg9QQeUzjNbkOS08JSFKle1ySzbsxPU2mzgHNPiBhwuJDfxopPqPlP7TccMcWoVWlXNmFgrnkR01dj5zE43yStUreIiF1KqBbcrbpaU/MsvqYdwtVdLFQwFwdiSOnpOd3GTaPeisWXBCEueP3R2wGfU1vDtcvhqLHmaa/lt+02U6EeHOO2Tj6EREFTzq0gwKnkQQffaVb4dVD4FSmedOqR9wL/mDLZKPw9XFHMsTS5LUZrfzA6h+plJcNM6sCc8c4r8l5iQDJlzlEREA86x+VvQ/oZzX4cN//URb/wCJt+24l74ixPh4as3XQQPVth+sonw6XTi9+tNx+kym/qR6Wlg/6fIzp0SJM1PNEREAgifJpi97C/e2/wB59xBKbXRh5ll9OvTKVBdTv5g9we81GV8JUaLh7sxBuoNgAenrLFFoNIZ8kI7YvgmJEmDISLSYgGvxWTUKjaqlJGY8yRufWTM+INFmyLyxERBmIiIAiJF4BE5n8QvnxQH8NNR73Zv3EtOd8W0qDFFBqVBzF7KD2J6+gnPMfjGq1GqP9TG58vIeU5801VI9n4bpJKW+a4rgv/w/xerDmmTc02sP5TuPzvLROY8GZuKFaz7JUspPY3+U+m86cDNMUricvxHD8vM2unyIkxNDgPkmcfzLFtUrvV+ks9xbpbl+k7CZU8x4MV3LU30gm9iL29JScNyPT+G58WKUt/kyOC83eujLUN2S3zdwb2v57fnLLNZkuUrhk0ruSbs3Un+02QlkqOPVShLK5Y+iZBkyDJMCh/EHNbstBeS2Z/Uj5R7DeaHhZiMXRtz1gex5/lLDxhw/Ueqa1NS4a2oDdgQLcu0jg/h+otUVailFW+kHZi3Ll0EwcJOdn0OPLhhpOGuv5L0JMiTNz54REQBERAEREAREQBERAEREAREQBERAEi0mIBzfjPJjTqmoP+m5Jv2bqJWis7Ni8KtVCjgMp5iVqvwRTJ+Wo4HYgH85lLCnyj3tJ8SgoKOXtFARJ1fhst/hqWu+rT1526flMLLeE6NIgteoRv8ANsPsJvwJaEFBHN8Q1sM6UYLryfUREueUJEmIBEmIgCIiAQRItPqIAiIgCIiAIiIAiIgCIiAIiIAiReIBMREAREQBERAIkxEEESYiCRERAEREAREQBERAEREAREQBERAEREASJMQCIiIAiIgHyYiIB//Z"/>
          <p:cNvSpPr>
            <a:spLocks noChangeAspect="1" noChangeArrowheads="1"/>
          </p:cNvSpPr>
          <p:nvPr/>
        </p:nvSpPr>
        <p:spPr bwMode="auto">
          <a:xfrm>
            <a:off x="-61913" y="-136525"/>
            <a:ext cx="304801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14348" name="AutoShape 12" descr="data:image/jpeg;base64,/9j/4AAQSkZJRgABAQAAAQABAAD/2wCEAAkGBxQSEhQUEhQUFRQXFBQUFhUXFBQUFRYWFxUWFhUXFRgYHCggGBwlGxcWITIhJSkrLi8uFx8zODMsNygtLisBCgoKDg0OGxAQGy0kIB8sNCwsLCwsLCwsLCwsLCwsLCwsLCwsLCwsLCwsLCwsLCwsLCwsLCwsLCwsLCwsLCwsLP/AABEIAMIBBAMBIgACEQEDEQH/xAAcAAEAAgMBAQEAAAAAAAAAAAAAAQYEBQcDAgj/xAA/EAACAQIEBAQEBAQEBQUBAAABAgADEQQFEiEGMUFRE2FxgQciMpFCobHBUnKS0RRigqIVIzNj8DQ1Q1PxJP/EABoBAQADAQEBAAAAAAAAAAAAAAABAgMEBQb/xAArEQACAgEEAgAFAwUAAAAAAAAAAQIRAwQSITFBUQUTImFxQoGhFDKRwfH/2gAMAwEAAhEDEQA/ALHJnzJBgExIkwBERAEREAREQBERAEREAREQBERAERIgExEQBIi8XgAmQZpOKmxQpXwYBa/zDbVbul9j6eYmJwUmLC1Diwy3K6A7amvvrbyB22kE1xZZ4kCJJB44zECmjMegv6noPc2E+sKmlVB5gC/r1/OavEVPGxC0l+ikRUqnoW500+/ze03AkIlk2i0CJJBEmLRAEiTEAiSIkQD6iReIBMSJMAREQBERAEREAREQBEgmfJqDl1gH3IkCIAJkSYvAJkTXYrOaac9ZJ2AVGN+mxtaehx506jTqAWubgAj2veDT5U6ujNmJUzBAwW+595o814lVRblfp19+00lHioqHKhEubmo25A7AfiPYSHKK4Z2Y9Bkcd0kdBBldz/iMU/8AlULPVO224X+58pWMPn2LxINOjrIY/WRvbltbkP8Ay8t3DnD6YdbtZqp+pzv7DtIuzmli+X/d/wBMrIMF4VFQQdbfO5PNmPMmbORaTLGL7EmRJgg+TJi0QBIkxAEREASJMiATJkSYAiIgCJEgtFgmJ5+MJ5tXldyJo97zAzHMfDIVUeox/Co5ep5Ceviz4FW3NlX9fzjcaQir5VmibGYliSyVKSAgXUCo7Em229zNxgMIFOqzFiBdnNz7DpMfH5olP5lGtu56TR1OKGLC76EJsxVbsF3Py+fnJO9YcuaP0RpFyV79Z9zSZRm2HYaaRN9/quWNupJPnNn4mo8xbyN9/PpFnBkwzg6aaD41RVWkb62UsPlJWw53a1gfKe9583i8puM6MXG45aQJdlXsWI39LbmUfPuLDUutPl35D8+fvPr4gZ1SfTTV1JQkm251WtaUektSobAWEq5S8Hq6SGOCUmrk/Hoy2xLO2lQXc9Bc/wD7MnDZcPEH+JLW7L82n1H7CfWBxJobUtm5M+1z5DsJeeGuHmXU9ZkdKiCwsSd7G9yNj6d5WCT6OzNPbHfmf4SKzkebnC1y7AmkflItY2vsQO47TpmCxS1UV6ZDKwuCJ418spOpVkUgrpuQC1rW587+cq2Q4hsDXbC1t6bNek/bVt9ifzmq+k8vNJal3Bcr+S7xIES5wiSJEkQCYkSYB8xJkQCYiIAiRPOrXVd2IEA9bxeayvnCj6QT5nYTArZk7dbDsJVyRZRZvaldRzM8Djh0mi8We9N7/wDnSV3tk7TYPiyZ8tWMxC01WYZjXSvTp06Oum1tT3Py7/N9hvIJo3dPEG9mte19uv3nxVxGmxa4ubb228tpFhe/UdRt9+48pTeKazLUF6rON9rEBT2HQ+0Wlyzq02BZp7bos2eZuKCgfiPY7gSo4nOnY3vaat3Y7nV/Mb/qZ46plLM/0nuabS4sUfbNo2ZsRYmYrVJjAyGqgTN5Jy4O5SjBGQtQjkZsMuxOIclKGpmsTYHoPWaGrXsNzb9ZmZDmdcs1PDU2ZnFiV+oKPP8ACJaEZnDqtbjjFrhsz8v4kq0K2qq7WF9SG5JHa3Qz1xGf4jMKgpI4oUmNjuQP9bDc+kqeMZqjksLb2NzczJw1TQLCaN7UebFLPPdJUqLPmfD9DBFRU11CwuGIAQW5gAHc3nzQRq4NOhSLddgtwPNuU0mMzSpUprTZiVUllB3I2tz528pYfhnUqeOwv/yypDAnm2xWw78/aOZGyyrBBpcv2efD2W+NXNN2VCp+ZT9W3MLbadPpoAAANgAB6AShDgiumJ8SlXVaevVe7CoBe+mwFienOdAE0xx2qjz9dqXmadiaLizJvHp612q0wWQ97blT9vvN9IImjOTHNwkpIwsoxfi0ab/xKL+vWZs0mQDw6leh0R9afyVPmA9jqHtN5IQyKpMSDJiSUAkyIgEReU3NfiNhadxSDVm/y/Kv9R/YSpZpx/i6uyaaC/5d3/qP9hAOrY/H06K6qtRaY7swH27ypZp8RqCXFFHqnofoT7nc/acuxNdnOqozO3UsSSfc8p4tXgFozDj7F1Gurimo/Cg/UnczaZFxStc6any1DyN9m9D3nPSYBlXGyU6OxkyAZVOFuItdqVU/NyV7/V5HzlovaZtUaJ2ewM9UaYwaeiNIJM3VMTMsxTD0zUqE6QQNhfcmwnNMfnlZcVUcMdnZbfhKqSAtu1pZuD8d/iEek4LoFF9diLsTdR3FuV+0vtora8Foy7HpXpiol9LX5ix2NozCrSQB6oBt9Nxe1/4R7flARUSwsiqNrAAKB2E57mGYF2JLFuxPbpKydHZpMHzHbdJG9zniTxFKU1AU7EsAT7DpKwalp5Vq1ue0xXxY6TLa5Oz0XmxYFtiZb1e5tMSri+i/eYb1CZCGbRxJHnZddKbpGzw+DDbu0vPw70U6zJT/ABISTa5Onlc9BznPFqk7TKajXo6XK1KYb6Wsyhrdj1hWmavJh2bVHl+fJ0LjnhS4bEUQAQC1RLc+7L59xKFgMK1R1RRqZjZR3JnTfh9SqjDHxgdLG66iSxB5kg8gZi8IZL4eJd9I2DAddN2OnSfT9Yaszx5HGLt3tPXIOCEp3OJCVCQLLuQvU79ZWnrinjwBTbD6arED8Ow2sOViL/1Tqs518Q69cOfk1UCtkcXIRrENcjk17+0s4pIyhnnOTbOiK1wPMXn1K/wPUqNhKZqaz2L8yOV/5e0ruO4/YVtCCmoFR0YVA3JTa5YcrkHpLWczg9zXo6FeJr8jzRMTRWqnI3BHYg2ImwklDT4keHikfpUTQf5lJI/I/wC2bgTEzHDa0P8AEDqX1H9xce8+8DV1ID1sJBpL6op+uDJiREkzJiRJgH5yWsByX3nw1a/SeUQD6Z7z5nrSoM30qT6CfT4N15ow9jAPCJMiASpty+86ngKxejTdvqKKT9pzvKMrau4A+nqZ0aioVQo5AACZzZeKMhDPRDPBTPZZQ0NNmnCNKs2pSabHc2FwT1NjyM2+TZXTw1PQlzc3Ynmx7maevnbUqz62Twh9IG7E2236TVZrxWW2U2HZefuZa2yJRUS1Z5mNJKTq7c1IsNz9pRMHiluPDVmqE2VQLt7AfrNXiswaoLHle/n951LB08PlOER3W9Z1F+WtnIBIB/CovJ2ey0csktsfJzziPA4ilo8dNGsEqLgna1725HcTSTd8T54+Mqa6lthZVH0qOdhfn6zU0qeogbC5AueW5tvLLozknfJ94HCNVdadNSzsbACdZ4d4AoUVDVwK1Tmb/wDTU9gOvqZk8EcMJhaYc6XquLlwOSnkqnt3lpAklW64RWuMsjSphGFOmoenZ0CqAduYFu4vtNNlNXxcOKbGpY7inrG4P8JIvp99pfZzmlg6zVa/gAa6DabfjIJa2m+3ISsuDs0sPmWm6os1CkbLqAUL9IG9ha3P0k/45MOxJuRUIuARcEDmB2lT/wCP4lbUinzjaxVi59piDDYqu+nRV1NsSUZQB5kjYTJ5PSO6OiXO9qvyb/iXisFClE7na4NretpvMgwRTBhG+bUjH11XJv36yMp4YoU6aq9NKjjcuV3J8vITeKthYcu3Saxi7tnBmy4lFY8a6fZouDK+vDDur1FI7fMSB9jMXPOBsNiahqNrRybsUIAbzIIO/nMfhOoKeLxeH/zGoo8r/wBmEsOeVWXD1mT6hTcr62kx6MtRGsrrzya6jmeCwSLQFRUCiwFyx3O5J9bzZ082oshqLVpmmouWDAgevacLxGaF3UuAQv4RsCL3tNhX4gpMtjh1va2x0j02Fz7xbKOMDruX5/h65006gJ3sCCuq3a4sZGCqCkWRjaz27fXYr+tpyKrxS/h+GiLTHdb3t5dpd88NVsLhcVuGK0vGHK+4ZSe24/3RbL44Rk9qfZexJnlh6wdVYcmAI9xeessYNURESYIPzVNjluWmobkbTYZHw81QhmFhLzgMjCjlAK/hcvsBtM0YKWellHlMhMngHK+K8CE0MAASSD52tPnB8Om4LsLWBsJZ/iVleilRb/uFfut/2liXh4mmhHPSvr9IlWy6VcmgwVFUFlAEy1M1+JxAo1zRf5W0qwv1v09ZtsNgK9Qf8tOfJnOlf7n7TOnZe0eNeroUta9gTbvKlmPEZa4Bv5Lsv36y1Y3gfF1jZ8TTCdlVwB7dfvNzkXA2Hw9mYeK43DP9I9F/veWUfZF+bOc5Vwti8YdSpoQ763uq/wCm+7e02GZ/DqvRptU8Sm4UFiBdTYc7XG868olZ4m4noU9dBhrYgqw5Ktx+Ju+/IS74IgnKXVnP+H8kcWqfLyuFYAhhcAhu3MS5/ETIKuJFOpSGooGUoOZBIN17zW8N4Wm1Skj1W0BVFMDZarKTcFunK9us6KTKpX2b5JRhW1HDMPwxiXawo1L+alR7k7S8ZVwMlLDVDWAasVJUjcU9O4C9zcbma34kZvXp4pUufCCBlXcK5N9Rbvv09J88A53UfEimNely2qmN6SIE2YX3U3/WKI3J9cF94drBqC23sSL997j9fym0lf4Zx2pq1EgK1NrWHK30397A+834ll0ZZlU2LSrZF/6/Gf6f1lqlUy6oKePxRYgA2HflZrbesh9ovhf0TXtf7LTpk2mLg8ypVr+FUV7c7Hceo5iZQljB35FpMRBBRsN/709uWgg+vhrLvac/NcrnB86gX2NMToIlIefydmrhtcfukc/zr4apUYth6nhXN9DDUg/lI3A8t5kcM/D9MPUFWs/iuu6qFsgPc33aXmJc5LNEeEMF4nif4dNV7/iC376b2/KbXGYZaiNTYfKylT+32mRIgJtOyo8IY9qbvg631IT4ZPVe323Et0qXG+EKGli6Y+emwDW6ob2v6Hb3llwGJFSmjjkyhvuJVejo1H11kS77/JkxIkyxzGgwGWgAC2021LDAT1RLT7gHyEE+gJMiAVX4k0dWDJ6rUQj3uv7yw5c+qjTPemh+6iajjmlqwVby0t9mEyuFKurCUD/21X+n5f2lf1G7V4U/uVbHUBVzhLgHRoH9KFt5fws55hKw/wCLk32NV1H9JAnRJWDuzbWQUdiS8CIiaHEeWIYhWI5hWI9QDacKeuxuzkm9TUwPVjuSZ3mVTOOBqNZiyMaRZtTAAMCetgeUpJWdOnyRjakUbhfEVWxVIA618QG2xAHfy2nZJzMZYuWY2hZy+u1yQBsTpP7TpsmAz9Ra6MLM8qpYhdNamrjpfmPQjcTzyvJaGGBFCmqX5kXJPqTvNjIMsc9sqlULh8x1lreMoGnzIAufcS1iUXj6oFq0jyITUrDoQ3Iy3ZbjBVQHk1hqXqDb9JVNW0dupxt4oZPap/sZs5Jx8XpY+oyOy3RHNjbppt58p1uUDP8AD062aU6dRdSFURhci/Nt7esSdGOng5N14Vlc4OzNlr0lpLfXWAYkXex2YXHS2/tOwrNblmQ4fDkmjSVCeZ3J+7EkTZCSlRlOe4mQZMiSUOcZx8mbKzbA1KTexAF50cSk/EnBjTSrDmG8MnuCNS/mD95vuFMca2FpsTdgNDHzXa5/KZR4k0d+oW/DDIvHBuYkSZqcAkSYgGNmOFFWm9M8mUr/AG/O0qHAmaFWfC1NiCSnkQbOv7y7mUDjzAtQqpiqW12Gq3RxuD6EAykrXJ2aZxnGWKXnr8l/ETCybMFxFFKqcmG47N+IH3iWtHI4tOmZ0RIkkEyIiAaHjarpwdT/ADFV+7Ca/gDMlNLwSbOpJUd1O+3oZkcc4F6tJNAJCsSwHPcbGaPhLKKnjrUKlVQ3udunLzlNr32exhxYpaJ7n9zBQ2ze3T/E/vOoXnL8yqilmLMeQrhifIkH9508SMfbRz65OoN+UfURE0PPEREAp3xIwd6VOuPqpOB7Nv8AkQJbqdTUARyIB+4mq4rwviYWsvULqHqu/wC0nhXE+JhaLc/kCn1XY/pKfqOl84E/To28gyYlzmOZcf0KnjsTexC6O1goBA97/eeHw8TEPi9d2CKp8Qm9mFrKvrex9p07EYdXFnVWHYgGTRoKgsqhR2AsJXYrs7Z6tSxqNcpV9j0E5vmjn/jCFf8A7aQ/2qDOkGc3yICvmZfmA9Sp/TcD9pXJ4J0cbU5Pwjo4M+pAkzQ4RIkxANFxnhPEwlTutqg/0n+xlT4Fz1aLNSqGyPuCeSv59gR+kvOfYVquHq01+plIHrztOP1cDUV9JVtV7abb37WmOS000eto1HJglCXv/H3O2q1+U+5yjEYrG4RFV2q01I+UX2t2v09JncMcT1vGVKjs6OwU6tyCdgQZZZE3RlL4dJRcoyTOkxIEmaHnCaziLBith6qH+AkfzKLg/lNnMLN0dqNQU/rKMF9bSH0Xxupr8nI8LjqlNdKOyi97A2F4mNUpsCQRYjYg8wYnJbPq6j6O5RETsPkSJi5jj6dBDUqsEQcyfyA7nymXNRxFkFPGoEqlgFbUCpAINrdee0AyMpzWliU8Si2pb2vYgg9QQeUzjNbkOS08JSFKle1ySzbsxPU2mzgHNPiBhwuJDfxopPqPlP7TccMcWoVWlXNmFgrnkR01dj5zE43yStUreIiF1KqBbcrbpaU/MsvqYdwtVdLFQwFwdiSOnpOd3GTaPeisWXBCEueP3R2wGfU1vDtcvhqLHmaa/lt+02U6EeHOO2Tj6EREFTzq0gwKnkQQffaVb4dVD4FSmedOqR9wL/mDLZKPw9XFHMsTS5LUZrfzA6h+plJcNM6sCc8c4r8l5iQDJlzlEREA86x+VvQ/oZzX4cN//URb/wCJt+24l74ixPh4as3XQQPVth+sonw6XTi9+tNx+kym/qR6Wlg/6fIzp0SJM1PNEREAgifJpi97C/e2/wB59xBKbXRh5ll9OvTKVBdTv5g9we81GV8JUaLh7sxBuoNgAenrLFFoNIZ8kI7YvgmJEmDISLSYgGvxWTUKjaqlJGY8yRufWTM+INFmyLyxERBmIiIAiJF4BE5n8QvnxQH8NNR73Zv3EtOd8W0qDFFBqVBzF7KD2J6+gnPMfjGq1GqP9TG58vIeU5801VI9n4bpJKW+a4rgv/w/xerDmmTc02sP5TuPzvLROY8GZuKFaz7JUspPY3+U+m86cDNMUricvxHD8vM2unyIkxNDgPkmcfzLFtUrvV+ks9xbpbl+k7CZU8x4MV3LU30gm9iL29JScNyPT+G58WKUt/kyOC83eujLUN2S3zdwb2v57fnLLNZkuUrhk0ruSbs3Un+02QlkqOPVShLK5Y+iZBkyDJMCh/EHNbstBeS2Z/Uj5R7DeaHhZiMXRtz1gex5/lLDxhw/Ueqa1NS4a2oDdgQLcu0jg/h+otUVailFW+kHZi3Ll0EwcJOdn0OPLhhpOGuv5L0JMiTNz54REQBERAEREAREQBERAEREAREQBERAEi0mIBzfjPJjTqmoP+m5Jv2bqJWis7Ni8KtVCjgMp5iVqvwRTJ+Wo4HYgH85lLCnyj3tJ8SgoKOXtFARJ1fhst/hqWu+rT1526flMLLeE6NIgteoRv8ANsPsJvwJaEFBHN8Q1sM6UYLryfUREueUJEmIBEmIgCIiAQRItPqIAiIgCIiAIiIAiIgCIiAIiIAiReIBMREAREQBERAIkxEEESYiCRERAEREAREQBERAEREAREQBERAEREASJMQCIiIAiIgHyYiIB//Z">
            <a:hlinkClick r:id="rId6"/>
          </p:cNvPr>
          <p:cNvSpPr>
            <a:spLocks noChangeAspect="1" noChangeArrowheads="1"/>
          </p:cNvSpPr>
          <p:nvPr/>
        </p:nvSpPr>
        <p:spPr bwMode="auto">
          <a:xfrm>
            <a:off x="4124325" y="-1538288"/>
            <a:ext cx="4286250" cy="32099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pic>
        <p:nvPicPr>
          <p:cNvPr id="14350" name="Picture 14" descr="https://encrypted-tbn0.gstatic.com/images?q=tbn:ANd9GcRbJcKq_CILzNeVRhfLilIOpWGQrUpIRQcPA362FevQsQBl6wjv6w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785918" y="3643314"/>
            <a:ext cx="1285884" cy="1276344"/>
          </a:xfrm>
          <a:prstGeom prst="ellipse">
            <a:avLst/>
          </a:prstGeom>
          <a:ln w="63500" cap="rnd">
            <a:solidFill>
              <a:schemeClr val="bg1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2" name="صورة 21" descr="بدون عنوان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4282" y="5000636"/>
            <a:ext cx="1238250" cy="1281115"/>
          </a:xfrm>
          <a:prstGeom prst="ellipse">
            <a:avLst/>
          </a:prstGeom>
          <a:ln w="63500" cap="rnd">
            <a:solidFill>
              <a:schemeClr val="bg1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4352" name="AutoShape 16" descr="data:image/jpeg;base64,/9j/4AAQSkZJRgABAQAAAQABAAD/2wCEAAkGBxQSEhQUERQVFBQXFxUUFhQVFBgcFRYYFBgWGBgWGBUYHCogGBolGxYVITIhJSkrLi4uFx8zODMsNygtLisBCgoKDg0OGxAQGy0kICQsMCwsLywsNCwsNDQwLCwsLCwsLCwsLCwsLSwsLCwsLCwsLCwsLCwsLCwsLCwsLCwsLP/AABEIAL4BCQMBIgACEQEDEQH/xAAbAAABBQEBAAAAAAAAAAAAAAAAAQQFBgcDAv/EAEwQAAIBAgQCBgUIBQkGBwAAAAECAwARBAUSIQYxBxMiQVFhFDJxgZEXI0JUlKHS0zNSo7HBJFNicoKi0eHwFRZkksLxNDVDc4OEs//EABoBAQADAQEBAAAAAAAAAAAAAAABAgMEBQb/xAAxEQACAgEDBAECAwcFAAAAAAAAAQIRAwQSIRMxQVEUYfAFIuEVIzKBobHRQnGRwfH/2gAMAwEAAhEDEQA/ANwJpL15FL7aA9ClpBS0AUUUUAUUUUAUUUUAUUUUAUUUUAUUUUAUUXovQBRRRQBRRRQBRRRQBRRRQBRRRQBRRRQCGkvXo14/fQCg0teWpbUAmmlC0jGvQoCr9IHEcuAw4lhiErFwpvfSgNzqbTv3Ae01MZDj2nw8MzoY2dFZkPNSRuN6o+Mx8n+8ccPWSdUcPcxa26snS5uUva/naq5l3E2JihzyRZZHaKZUj1sWEQeaZLqGuFAFtuWwrTaqOjpJxSXf/Pg2q9GqsV4YzKSPMsvX0yaWOfCrPMJJyya3E1xpJsoBVdvKp7L84Y8RTxmdupEFwhlPVatMPJb6b7n4mocCrw158WaFPmcKOsbyxq7eqjOAzX8FJuadFqyHhl8NLm+Zy40xHqmVo2mK2QI2zKW5W0puPHzqY6WsxkifLupldA+IAbq3ZQwumx0ntDfkaOPNB4vzKKZe81zBMPE80h0oilmO/L3Uz4bzwYqMkgJIh0Sx6tXVta9tVgG2IO3jWf8AEeaypnU8fXSLGMFKwTrGEYYQsdWm9g19786q+Hz+b0LLGOJlDNjJBI3XPqZA8Ys51XKgHv2qdnBaOG49zfnkAFyQB3knYe+ueHxaPujq9uelgbfCs46SuJzrfCRrBJGuGbFzCa7K4jbaNdLCx7N/hUNwFjIhnLGBVgglwkcvVg2UFo4msfMFm++oUOLKrDcWzRsRxSiJiXMOIIw7hGAha73t2ox9Nd+dPcpzlZ3lVY5UMTBSZIyobUL3Qn1hVD6Mc5aTGZoss7MqzERiSUkKOsmHYDGwFgOXlXfojzGSaXMeslklVcRZNbswUXk2W5NhYDl5VLikJY0k/pRpBql5z0k4XDyNHaSQqSGKAaQRzGokX91XKXkfYawLgzBxTZhGk4DIXkOlvVZgGKg357728q5M2SUWlHyd/wCG6TFmjkyZbqCul5L2OljDNskU2o7DZOZ2H0vGnWQ8VrA64TGmRZyb9ZIOy3WE6QSJH0+Fr25cqr/ESO2BjeaNUlXHmNfmwhEYdwoFgOzYDfvqI6Uf/MT/AO3D/Gs5ZZxVv6f1OzT6HT6iShFNWpeb5VV47cm4igmucHqr7BTbPJCuHmYEgiKQgjmCFO4PjXU3Ss+elwQeG4pZswbCGEhRez3N9lvqItbSeQ38KtANZJiM6kGSxz9bJrMzKZNZ1kBpNi97kbVIZ7nUj4uSAzPCkWF65Qj6TI4jDC7czz5f0TXJHO0ubf6+DmjmrvyaYDQTWe5dxU8eTjE6w8wLD5w3JHXFBcAgns02x+YTT4JsbLiWgIQNDDG+kGwG7jmxc3sO4EedaPOq4Xiy/WVcerNKvRes24m4jc5TBMJSkrmPUUfSx2a57J5G17VJ9IWYPFlySI7oxaK7KxDbqeZHjU9Zc8dlZPVVP6Ky7g1B8Y5m+HwkksVg66LXFx2nVTt7Cae4HGoYoyZFuUU31DfYedZc2aNLgMzLyM4SaMDUxYAdaOV+Q5VGbLUaXeiMmSlwajkeKaXDwyP6zxoxtyuwBO1Pr1UsDh1xGCwoGJeG0SX6qRVLXUbE+RqK4MzB8Zhpo5MS6FJtKyhwJCosSNR5g77+dFlapNeAsnZGhXoK1R+Ccxf03F4UyvNHFpKNI2pt7fS7+f3VejWuOe9WXhPcrOZWvd68g/GltVy4CvVItLQGc8YcLY7/AGjHmOXmF3WPqmimJA+kNQI53DctrW771z4S4MxWGwuYNMIJcVi7t1LXOHv2zZza5BMjXA7rC/fWk0VNl97qjE8o6LJpMQ0uKwuGihWNtOGimkKySWOks5YsouRc37htU5lHRzG7RpisuwscXVanaKeUyCctYpfVcppAO5NjWoWopuYeSTKbF0XZWpBGEU2NwGeRl96lrH2GufSXwjLjYsOcIyLLh5BIiPsjWttccraR5d23OrvSUtkbndmUZf0f4nHY18XnSQ6SgQQxM1iVFgxINwBv3m96tMnRplhJb0RLkWIDOB7lDWB86t1LTcyXNlJHRVlf1X9rL+OlPRTlX1X9rL+OrrRS2Rvl7KbN0X5W2m+EUaRYaXkHxs258zU9kHD+HwSGPCxLEpOogXJJ5XJJJO3jUpRUWQ5N9zy42NYljuCMTBibiB8RCHLAxOFLKSSBq5owuN/Lzrb686azyYlOr8HZo9dk0u7Z2kqZkWfx42aGKCHA4lY4363VNL1kjML2uzMTpFz3+HKmbcNZjmGKD4mLq76QzkBVCr4KCSTzrarUlqzenTdts6cX4tPFGscIp8883z38iRrYAeFccxw3WxSRk2DoyEjmAwIv99OaSug8l8mPfJ/mTQLgGkw/oiyGTrRq6zckns/2jt99TvH3CuJxTKsGHwkiiIIJZWdZkbfcFdiALWBvvfatEtRWfSjVGXRjVFEyLowwaQRriYllnAOuQM4uSSdrMNgCB7qffJtlvP0Zb/15PxVbaWpWOPolYoejN8y4DEcrnCYDCOojVozLLNcy6xqV1uRp03t5gVesXlyYiHq8RGrqwGpDutxY7ew8jT61FSoJFlCK7FAxnR1hhPCI8FAcOQ/XM0solU27GgarEE871aMFw1hYoWgjgQRPfWlrhr7donc1L0UUIohQivBRs46OcGIpDhsHE09rxrJJKIy39Ihr2rth+jfLyimTCoH0jUBJIVDW3AJbcXvVzoqNkfQ6cfRCZFwrhcGzPhohGzDSxDMbgG/Jie+puiirJJdiySXY8kUtDUlSSeqKKKAKKKKAKSlqPz3G9TCzDnsF9p/1f3VKV8BKx/elqpcM5w7S9XIxbUCQTzBG9vZa/wAKtgqZRcXTJlFxdMWvLuALkgDxNKTVS4izfWxjT1Qdz+sR3ewUjFydExjuZaoplYXUgjxBvXSqNkeP6qQXPYbZvDyPuq8A1M4bXQlHaxaKKKoVCiiigCiiigCiiigCg0UhNAAoJovUVn+ex4VNT7sfVQHtMf4DzoVnNQW6T4JTVQGrG85z2fEtd3IXujUkKPxHzP3V34Zz6TDSrqZjETZ0JJAB+kt+RH31n1FdHnL8Txue2uPZr1ArzG9wCNwdwa9E1oemLRRRQBRRRQBSUtJQC0UUUAUUUUAVX+MmHUgE2OsEDxte/wC+p5qzjGuZHZ2N7kkb919h8K1xRuVmmNWzpkMypPGzmwBO/tBAv5b1oaMCLjceNZgUq4cH4q8bRk7qbj+q3+d60zx/1F8sfJLZlq6tgmxItfwv3jz8PO1UOSLSxFwbG1xyNqvOcS6YXI56dvadgfvqkdURa4tcXHs8aacjEeLVdcjxokjAvdlADDv9tU4LVj4VUWc9+3wP/ar50tpbLVFhooorjOcKKKKAKKQ0tAFFFIaAL0hpLV6FCAIqkce5Fe+IU8gA4J7tgCP8KvFMs2wInjaNuRH3jcffaokrVGWoxLLjcWY51dL1VTGIy5kYq4sR/q/srn6LXNR8y8TTpl34GxvWYcKfWjOj3c1Pw291WKqTwQdErr+st/ep/wAGNXeuiL4PotJNzxJsKUGvJpAKsdJ7ooooSFJS0lALRRRQBRRRQDPNpCsLkc7fC+16q+ZYYLHBp71Yn3kH+J+FXGRAQQeR2PvqoZnCyMEPJb6T4qSSP9eVbYe5pj7kUY6m4ImjWHEJ6oULIBztfc2/1yFRumrTkZHULfl2r35czW2Z0jTI6QucjWij6LMtyPDnTDPcKC62H0QPgTapTA4chCjcgxC/1b3H7/ur2+GvzrCEqZnF0Vb0Tyqd4diKh/C4pycHTiABQBtV8mRSjRM5Jo70UCiucyCiiigENLSGloApDS0lAJSikr1QgK5zOFBJ5AXrpUfmsmyr+sbfAE/wqG6Kzlti2VbExF3ZzzY3/wAB8K5+iVOnDWF68wwalDDvAPLxrCmeM4Nu2R2VRaJUbzt8QR/GrkKgVw3h3f8AepyM7CtYdjv0fCaPVJag0tXO0WiiigEvRTPFtaSHfm7Dna/zbn38qd0B6ooooAoopDQBUHnmELOCP1bfAn/Gl4mx2KihY4OAYibbShYKACbaizGxtubd9qzfKuNs1in043BTSxNJo1rELx9pFOnqwQwBJHPe68u+0J7XZaLp2Xg5advP/P8Awr3nOWtJluIhUaneORVHix9Ue82qfVkK6r7WvfwHn4UxxgmJ0x3Csu21tNjuWa9yTtYDkAfHa+TLuRZ5OxE9GGcekYGMEMskP8nkDXvqjAHf5W996tprNcfmS4AuXkWOYh2DiQsHaxssiAHa4HnUVkfS9LJIIZIEJBCmVpRErHe5Aba2229YbrKSluk3R06QeK8bNjfQcrWUtEQZmjKC5IvpLm+lbHvsdjV54Oy7ERwKcXiBiZG7WvQFsGAso79vHvqAxPF8EkOMEBeKRYmPXWWzGx7ce95Bqb1gLb+AqL4B6RUVTBj5SGDHq5n3DKfos3iDfc8wang3x6aeTE8keadGrUU2wONjmQPE6yIb2ZSCpsbGxHnTmpOdquGFFFFAIaWkNLQBRRRQBRXGfEoltbKtzpGogXJ5AX5muoNAFRmYpd49js47/KpOvDoDUMpOO5UQ+ZYoLrU+FgN978/uNdss0iFL7WUbX7je1dpstVjc0oy8WA7h3fE/xoYLHJNuhnBIQz8rFmt2r8lW3s9lS2G9UX8B+6vCYZR3d967ipNccKFooooahRRRQDHHfpIN/pn3/NyfCnlNMY3zkPLd277f+nJyHf7Pf3U6vQHuiiigCiivL8qA4Y7FrEhdzZR4Ak+yw51H+nkjsQExm5JYgE3N9l3vvvWd5k+bT45MJLKIA+p1khF4+rXcgE83tYb2+FTnE+IOAwww0DSSyupvLLM3zaLbVIxUgi+4ASx8Kq2bzw7K5tv0WBsVK6swIjC76W3U6fXDm17Ed/daqbjuOusQRxyb7gvEAFbuFib7VWek/iOSTLcO8V1E7NG9j6wtuLjnyKn31nmT5iVGk8vCuXUdRw/K6O78Mw4MmVxzL/b9SZ4plwQZl+elxFzqkeRii9oDYod1sSbgHla1O5MPgsRBGnUPh9PLEQRlklIG4LzWY8z32qGXLo2Nw5S/OwH8KdKOrH6RmHKxPh3b1i8yUdsW7+p6WP8ABZ9Tdlrb9CUyXBekYmxxPWGKEwYeHEGzSmRXVFUKT2Q1r77beFQMjHckEG5BuNwRzB8DTnIp7YkTXsVYaTf1b7be69GezmXETSMApd9ZC+r2gDfbxvf3murHk3Kn4LabF8fI4R7S5X8jdeiM3yvDnzl//V6udZFwLx+I8NFhkwup4Us1pURWUH111+sxvcjxNanlmNE0SSBXQML6XXS43tYj3V0HzupjJZZblTsdUUUUMBDS0UUAUhpaQ0BQOkXCS4kiKK4MYLAMoMchYWKi+xa30SLG5qF6NuKpUxC4KcERFQsRYsWR1B7OptyrWawPIi1Jxzm+N9Nliw4VoWCpZ1J7VrNpB252+B9tUXi8YnVFOUZJVYKri93cW3Hi4IBv7/GuFZJLJy+LOB5IrNwzfOIM1MKER2Mh9UHkPM1T5Wx5cfygljYgLbTv3WtasnXiPFOGkkZ2a4DGQ3IK7AFTyPuqw5Pxk0LETMjdkFSFFtxuNhzt/CvP1z1M29j48Kw8u+dPhfQt5OPUEjFHYkFWI1X94pWznMkCHWW1Xt2Ize3sF6qKdIkg1HRC66tlZe0Qb+FSOA6TY7jrMNGtt7obG9YJ6tVf9xvhTqTRYcLxdjVZetVdGoKSY7c/MGr5l+aRykhWXUACVBuQDyPsO1UTK+OMFObsjg8rOt0uPuvUfi826nG9eoIWOVdYA5wzKovbvA0k+0CujBq8kcu2TdfX+5dZVjS/NuNaJqs5bxxhpsRJApYMj9WHI7Ejd4Rge43G9r22rpxNm38n04d7yTWjjKWJGvm49i6j4XAqk4RYstWNdKuw3V2PYBv6xtuzA2v8B416mTUKMqL582yqr6msA0tNMqxfWxRyfrorf8wvTuuhO1Z0J2rOUkAYqTzUll35Eqy/uY10paSpJFooooApnmsrLExTnanlI3LegMPzHiXGQzkqLamRTLo1SRpq+c6u+12Fr/1Ryqs8T8ZySYhj1bCLYIz+vYbjVz21XJHea3LiKTCQR9bKgIJ0jTbc77X5DkefhWT8ScSYaS4TDIByDM19/IAXb3Vjkyxi6fc7tLp8uT86XC8vsQOJzd+ow8COVjjjBK35uxJLeR3t8fE0yOIVhaVQ3mSb/wDMDf76JchnxPaw8UnZAGq1gfdUdishxsdi0bH3cqRi65PVx/imDHcVH/skoGhB3RzuezqIU7n3/fSYuOJhyYbfRJ/6iag3xkintow8dqcHNEI3J86bI+jvx6/T5IOLa/mSeW5RGZIvnTz3Vh2STyII32PcauPGvAMyDrsM0RVY0DgsASUXtMCT2mItsBWbx5m4kRo1NlZW79wCDa43tWs4fP4ISFwDHSJGQXja5jcs2q7jtHUQDtewFXpLseFqs0FmvTvxz+hG9GOTSriY5JoiG5oWG1j9Je43HfW8VnfBmRTbyHqY+2HUhSxA8AhsiNct2hf1vfV8wMkjA9YgQhmAs+oMo9Vr2Frju7qsefmnKcrk7Y5oooqTIKKKKAKQ0tBoDMONc2w+Gmk1QASXurNdjISARoW9rX8dr10ykI69fmAVpillhbtLGp9uwc9+kAD23NXvMcnhnZGljV2jJKMQNSE96nuqPxXCcLm/aFc/x47tzMIYKbb8mCZpk18TJoPzZlYgX3Klif3Hxr3xBka3T0dPJjfs8ha5Pfbn53q98a8KyQHXh9+/tXsfeNwazmfP5kusqE28zXHkxZup+XscU8eWNpKxrDC0SyK8OosNIYg9g35rXmHLf5zUBpJFlJ37gacxcVjSQYyCe/fb2URcTIDy+P8AnTbkS7Gf71d4k9w9i43UROjJZSSf6ukXUHmbE7E93nTXH5sS5SLVKiBow+k6mVrHTv8AquAw7xbvrjHxLC73ay3vewIG4sRZd7VOcG4SbGYgvh1tBF6tl0pqPl3m2+9+YrKGF77ruRGM5S5RXhmmNiSFnSRYo4xEOwy7OzEG5GznWRtzA86u2X8IwY4I/XuUMYYorAMG25qNyvMbX591W/O+G55oGQsGuPV8befcb1mWG4fxeHaypPqDizR2BC73uDa5vbcEV15MXlcM6pQ2vc42zbeFYkTDRxxkskY6sE3vZTYXvudrVMVD8KiX0WL0i/WEXOr1tybX87WvUxXZBNRSZ2wdxTCkpaSrFhaKKKAKQ0tFAQR4cV4nixLviFd2fthQFvyRVUABR8fOm2C4EwMZ1LApP9LerLS1FItvlVWNhhQukRhUUHcBRuLHby3sb+XnUZl2XSOsgxqQltbaDECAY/o6g3Jrc6mmrJs2zDHYfEShDM8WBlbEtdmPXxYl4wsV77hFaY73A0jaqydF8WPqcJlvx/AWGlN9IHuqGxPRLhXZCSwCm+ldg39bxFReNw2OiTCxJNOZMdCsTyGR2EEvWLK8gu3Z+aeRdreoKMNjsY2FfMJDOHgmw6nDiR9LxwKseI7F7HUzu39gc7VDn9DX4/FqS+/tloi6PMKo9UfCnuE4Nw8ZuB91VLhCTG+lRQ4t5CsKtjXfU9n9IjTTCRftBHaXbl2RtUjjS4nzWbVimMKx9THFM4A1YcFjHGbxlrm9yrWIva9Tu4Kyw06v7v7ZZZctnTqRh5gqrIWlWSMEvGxJ0KVtptcAHntvepeeZUVnchVUFmY8gBuSfK1ZXgc0ljefqpJpU9AeQrDPNKRKGUApLiFYCQBjfStu/T3Vw61nGLiEryRNl0kjKuIxMq9chFvnJTfVY2KrYEcx3VXfS+/vwT8fnlmqZbj0njWWIko26kqy3HiA4Bt599dJMUikhnUEKXILC4Qc2I7l8+VZhmL9WsUWueNUwKSIXxWJVWke5IjWLtySA22ZyFGkBbV0y6ZPScNiMcXOvKgzltZWRwe2hj9Vzo1Epbnva+9W3eCOhxdl7y3iLDYhtEMoZtOsAqy6kvbWmoDWt/pLcbjxp5hcwjkeVEa7RMEkFj2WZQwG437JB28ap/DuPjxWITEyPHGUiePDYRSC8cb6S7y2HrkIo0DZQO88ojOcM6nOMTG86SxSwtF1cjqpIiguTGp0yX5doEWpu4HRTlt7f5s1Kisaz3iVzJiGWWYS9YvouiWRVC6FMQWFfm5Azhlcvyvba1ec84qYjFSJNN6SsqejhZnSNYrRlSsQ7E1yW16xsL7jaq9VBYL8/fH9Oe5s9FZdBmrS45HWXFf7PaVNR1OEGK0GyaidQw57Nx6uojuJrpkOLdMXCDNNiC0kyyESTq6jtm+IwcqtGiLZQChTe1r3tVlOyHg4u/FmlSRBhZgCPOorFcMYST14EPuqs53iVOMnGMmxMMIhjbCmF5UDEg9YV6v9JKG02RgdrbG9Rub4pwcX1k2LXEqsPoChpFMl4k0nqowEldpdQcMpt4AUckFhvz9/ff0WTEdHmAfnAB7Kgsx6HsI/6Msn3imudCcjM5jLiVlhOE6pY5pVjRnigMmmNTpa5LbEEc9udWbh+NocfiIQ8rxdRh5R1sjyWdmlDkM5NrhVuBt5CnmissKUbv74/wAlOh6FI9XaluvhbetNyPJ4sJCsMKhUXw7z3k+ddMzzFIELufYLi7HwF+Zoy3HrMgde8C633U2vpPgRROKdeTDhOh5SaRXKfFIguxAHnUJm/EqRK+xJCk2DIGA/WC6r27+VRPJGCtsSko8ssIpap+V58+IWLTtJtqFyNgfW08mU9/d4GvGb8SzxtMgREKi6sWJNjycWFm2DbG24tvWXyse3d4KdWNWXKim2WzF4o2a2plVjY3FyAdj4U5roTtWap2Zn8suG+rYj9n+KlHTHh+fo2I25/o/xVitT+RZbh549MmJEEus2Uq7dYvzVj2Qdx87Yc716EsGNHtz0WCCtpmlfLJhvq2I/Z/jpfliw/wBVxPK/0OXj63KqRjMry8qNONiDKhBRFlAZtKbklCfWDm1t7jlTXLsFhpsOpeZcPMqDXYvJqjTX2iFB0MSyXU7WRTteqdLH6ZktPp2rpmg/LFh9v5NiNzYepudtvW8xQemTD8jhsRcc/wBHtb+1WfZRgMJJJJqnZYYXd1eQPZ0LQhL2F1Y/O8rE2HhST5RhoEkJxkckmh1MZifUSYwylC6et1nftsed6npY7qmS9NguqZoPyy4b6tiP2f46QdMmG+rYj9n+Ksxx+AWGFRIQruUYBTqui6iZSQTzEgAG3qHapGDJsJI+hcSgOlmMkay9UiojkGTWLgltGru7ha9HhxkvS6dK6Zfj0xYcc8NiBfl+j3t4dqj5ZMN9WxH7P8VUrNMvwkCyRtiYZjHr0oBL1uphawk9WwNmta17+9llPD8c4ZnkEUN5WSY3NlQSdllB7IGlWJK7hud6jpY6uiq0+nq2maIemCAX/kuJ257Jtfx7W1eflkw31bEfs/x1SxkmEuRHjg6SEHeOXrGWPSX0sI7X/Sd36vnUVgMj14brZmEa6WkRgCzSAKw0DSTp0sq8wB2zvyosWMLT6dq6ZpPyxYa1/RsRblf5u3s9ahumPDgkHDYgEcweruP71ZznK4VY1WOVJJDqctEJFjRi0K2CMALaRIdh3+QrtLw3CwRo8UrBgxeXRJ1a6E7THUoLXksOzc9vlU9LH6ZPxsFW0zQH6YsODY4bEA+egf8AVVm4V4sXHqzxxSRqpAu+mxJ3sLE9376w3iPKkhVCsrOzNIpDBhsgTtDUAbFi+5H7jfTuBmY5NJ6PvLpnsBz12Oke22muLXVjxpx8ujLPp8Uce+CZcP8AbkRZlVncpYsURmCg3AOw3HZbcX5HwNd5szVYjKvzqW1DQRuPEVleY8UKmc4KSFwuFWAQzFfpBw7hdCgnsnR3bNcdzVe+HivV4llIMDTO0VvV0lEMhB/VMvWnw3NedqYvBj3wlyefdjE8fYYDT6O9vCyW+F/M16XjyBgQMPIQBcjSlgB38+Q2rO5/WNvGnOUYUSSaXfq0ClnYb2Uc9u/n8Lnurz46/NJ1weMtXlctqovydIEWm4gl0ghbjRYE8h63lXpuP4wSDh57g2IstwfDnUFisphSMxwz4bWzdl5HDM6sL+sBaIjxAN/I1wXII7BWxUAOsMzdb2tJQXABH697eRv5V0vPqVxaOh5M3tFhHSJCeUM393u99J8osP8AMy/3PxVTpcqTrjGs0SgpqDGXUmq/qNJoHmeXhUhheFoyrasTF1iqzEK10FvVLMRsNiCPMVSOq1TdKiizah9qLK/SBGtrwTDYN9HkeR9bauZ6RIjssMt+71f3aqq+NypdLyNiMObR+rE4uZF+iE07rzF+dcsHlrIA8ilAhil63tAMrlBoVvVuA1/HmO6oeq1F1wHnz3XBN4vixJY3E0UoVmIjddOoaQt73bZgT3WArphuMsNFGUiglF7aidN2tYXYhuZFQGDytJdbNPCqnrQgeSzBrnQdNvVP8aGyC7hFkSwi1vLe8IcEjSZLCwO2/mPGqdbP/EqK9TP3VFkg4rUhVEUup91uE0nc+J2UG/hyqq4zHpqZ0MhZmLFHVervfkQDvb2D3V2fKERolbExqzBy7q+pVAtpAIAsTcix8DT6PK8OC3z8DRF1kC9adRjCtqBFvWuykDmbd1Vm8uTiVFZPLNVKiOw2bFGDdohSNN0Ww8VuNrEXFrVIniDDPOZp4pJNrKo0gcrXI1cwALW9vOmIyyJ8PJKrkGOOI6d7F2VddyfFjbaoOsN+TFX/ACYuc8fBomE49w8SBEglVRsBddvi1dflHh/mpf7n4qzakrVfiOZf+FvnZSd+TBvq8n2yP8mj5L2+ryfbY/ya2WivqOtP2fR/Ly+zG26MmPPDyfbI+7/4aT5MG+ryfbI/ya2WinWn7Hy8vsxr5MG+ryfbY/yaPkxbYejybf8AGR/k1stFOtP2Pl5fZjI6L2+ryfbI/wAmlboxY88PJ9sj/JrZaKdafsfLy+zGh0YN9Xk+2x/k0fJe31eT7bH+TWyWotTrT9j5eX2Y38mL8vR5Nv8AjI/yaB0YN9Xk+2x/k1stFOtMfLy+zGj0YuTc4eT7bH+TQOjFvq8nh/4yP8mtlpKdafsfLy+zG/kwb6vJ9tj/ACas3B+QT4HUiwN1bkFtWKRtJG2oARrva3f3VfqAKyzfvoOE+xWWpySVNlfxHDuHcsWhF2N2ALBWPiyqwU38xvRmuCkMfVRRdgrp7MippH6qjSe7yqwWotXnfs9P+OTa9GTlaozf/clv5l/tKfl0q8EsOUMg7v8AxKcjzH6OtIorX4OL0cvxcfozYcEsOULj/wCyn5depOC3Y3aKQnxOKQnbzMdaPSU+Fi9E/Gx+jNxwQ38y/wBpT8uur8JSkMCkpDG7A4tbMfEjq960OinwsXofHxrwZ0vB0gUqI5NJNyvpSaSdtyOrt3ClfhCQqFMcpUclOLUqPYOrsK0WkqfhYh8bH6M4HBLDcQvfnf0lPy67ScKSsGDRytqsTfFg8uW2i1aDS0+FiXgfGx+jNsXwm5sXilY7KL4pCe/YXj9p+NR83C5ALaGCqSrfOg/0RYhNu1/H21qk0Wq29rG4PxH7iaaSYRtS6WAW7GQFRd78txyt/hWc9DjZWWlg/BnQyFnDIolcIbMq4gEKwGrZdFuXeO8imWIyPQCWjcdtRbrUJXVbsNZdmtc3Nh79q0zLcjihdnS+pi1t9lVjcoqja19/fTyfARuGDorBiCwI9YraxPjaw+FZ/s9OP1KfEi0Z1hOEhKivHE7KwuD6Su/uMdxXX/chv5l/tKfl1pCralrZaDF6NFpcfo//2Q=="/>
          <p:cNvSpPr>
            <a:spLocks noChangeAspect="1" noChangeArrowheads="1"/>
          </p:cNvSpPr>
          <p:nvPr/>
        </p:nvSpPr>
        <p:spPr bwMode="auto">
          <a:xfrm>
            <a:off x="-61913" y="-136525"/>
            <a:ext cx="304801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pic>
        <p:nvPicPr>
          <p:cNvPr id="24" name="صورة 23" descr="imagesDCRCJCTN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857356" y="5000636"/>
            <a:ext cx="1371602" cy="1419228"/>
          </a:xfrm>
          <a:prstGeom prst="ellipse">
            <a:avLst/>
          </a:prstGeom>
          <a:ln w="63500" cap="rnd">
            <a:solidFill>
              <a:schemeClr val="bg1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10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s://encrypted-tbn0.gstatic.com/images?q=tbn:ANd9GcSdGC7j3e_JmDgy6Dbq9lQhiOzQpjtPcMzpPiyuLgxoN48lrIR36w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785926"/>
            <a:ext cx="9144000" cy="1000132"/>
          </a:xfrm>
          <a:prstGeom prst="rect">
            <a:avLst/>
          </a:prstGeom>
          <a:noFill/>
        </p:spPr>
      </p:pic>
      <p:sp>
        <p:nvSpPr>
          <p:cNvPr id="3" name="مستطيل 2"/>
          <p:cNvSpPr/>
          <p:nvPr/>
        </p:nvSpPr>
        <p:spPr>
          <a:xfrm>
            <a:off x="6072198" y="1643050"/>
            <a:ext cx="2292615" cy="52322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ysClr val="windowText" lastClr="000000"/>
                </a:solidFill>
              </a:rPr>
              <a:t>حق الحياة الكريمة</a:t>
            </a:r>
            <a:endParaRPr lang="ar-SA" sz="28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ysClr val="windowText" lastClr="000000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714348" y="1714488"/>
            <a:ext cx="1670649" cy="52322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ysClr val="windowText" lastClr="000000"/>
                </a:solidFill>
              </a:rPr>
              <a:t>حق المساواة</a:t>
            </a:r>
          </a:p>
        </p:txBody>
      </p:sp>
      <p:sp>
        <p:nvSpPr>
          <p:cNvPr id="5" name="مستطيل 4"/>
          <p:cNvSpPr/>
          <p:nvPr/>
        </p:nvSpPr>
        <p:spPr>
          <a:xfrm>
            <a:off x="3286116" y="1000108"/>
            <a:ext cx="2500330" cy="52322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800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حقوق أساسية</a:t>
            </a:r>
            <a:endParaRPr lang="ar-SA" sz="2800" b="1" i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8" name="صورة 7" descr="بدون عنوان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142984"/>
            <a:ext cx="3000363" cy="14287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" name="صورة 9" descr="بدون عنوان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0728" y="1000108"/>
            <a:ext cx="3143272" cy="151447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1" name="مستطيل 10"/>
          <p:cNvSpPr/>
          <p:nvPr/>
        </p:nvSpPr>
        <p:spPr>
          <a:xfrm>
            <a:off x="1785918" y="214290"/>
            <a:ext cx="5857916" cy="646331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أمثلة حقوق الإنسان التي كفلها الإسلام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2" name="Picture 2" descr="https://encrypted-tbn0.gstatic.com/images?q=tbn:ANd9GcSdGC7j3e_JmDgy6Dbq9lQhiOzQpjtPcMzpPiyuLgxoN48lrIR36w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643314"/>
            <a:ext cx="9144000" cy="1000132"/>
          </a:xfrm>
          <a:prstGeom prst="rect">
            <a:avLst/>
          </a:prstGeom>
          <a:noFill/>
        </p:spPr>
      </p:pic>
      <p:sp>
        <p:nvSpPr>
          <p:cNvPr id="13" name="مستطيل 12"/>
          <p:cNvSpPr/>
          <p:nvPr/>
        </p:nvSpPr>
        <p:spPr>
          <a:xfrm>
            <a:off x="3214678" y="2928934"/>
            <a:ext cx="2500330" cy="52322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800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حقوق سياسية</a:t>
            </a:r>
            <a:endParaRPr lang="ar-SA" sz="2800" b="1" i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6000760" y="3214686"/>
            <a:ext cx="2857552" cy="830997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400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حرية التعبير التي لاتؤدي إلى إثارة الفتن والكراهية</a:t>
            </a:r>
            <a:endParaRPr lang="ar-SA" sz="2400" b="1" i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1026" name="Picture 2" descr="https://encrypted-tbn3.gstatic.com/images?q=tbn:ANd9GcQXsC699XXQYoigZ8hwY1RksK1_CPTKi6RpqGYPPuLU35_X_zsPhQ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3071810"/>
            <a:ext cx="2933700" cy="1076318"/>
          </a:xfrm>
          <a:prstGeom prst="rect">
            <a:avLst/>
          </a:prstGeom>
          <a:noFill/>
        </p:spPr>
      </p:pic>
      <p:pic>
        <p:nvPicPr>
          <p:cNvPr id="15" name="Picture 2" descr="https://encrypted-tbn0.gstatic.com/images?q=tbn:ANd9GcSdGC7j3e_JmDgy6Dbq9lQhiOzQpjtPcMzpPiyuLgxoN48lrIR36w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857868"/>
            <a:ext cx="9144000" cy="1000132"/>
          </a:xfrm>
          <a:prstGeom prst="rect">
            <a:avLst/>
          </a:prstGeom>
          <a:noFill/>
        </p:spPr>
      </p:pic>
      <p:sp>
        <p:nvSpPr>
          <p:cNvPr id="16" name="مستطيل 15"/>
          <p:cNvSpPr/>
          <p:nvPr/>
        </p:nvSpPr>
        <p:spPr>
          <a:xfrm>
            <a:off x="3214678" y="5143512"/>
            <a:ext cx="2500330" cy="52322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800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حقوق اجتماعية</a:t>
            </a:r>
            <a:endParaRPr lang="ar-SA" sz="2800" b="1" i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7" name="مستطيل 16"/>
          <p:cNvSpPr/>
          <p:nvPr/>
        </p:nvSpPr>
        <p:spPr>
          <a:xfrm>
            <a:off x="6000760" y="5429264"/>
            <a:ext cx="2857552" cy="830997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400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حق التنقل والتملك</a:t>
            </a:r>
          </a:p>
          <a:p>
            <a:pPr algn="ctr"/>
            <a:r>
              <a:rPr lang="ar-SA" sz="2400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</a:rPr>
              <a:t>والعيش في بيئة نظيفة</a:t>
            </a:r>
            <a:endParaRPr lang="ar-SA" sz="2400" b="1" i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1028" name="Picture 4" descr="https://encrypted-tbn3.gstatic.com/images?q=tbn:ANd9GcSXXH0ZmbEbhKSXyoGcS1cm089xyFSuPRVrXAItqh4ppX4_l-on">
            <a:hlinkClick r:id="rId8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85720" y="5000636"/>
            <a:ext cx="2428892" cy="1500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11" grpId="0" animBg="1"/>
      <p:bldP spid="13" grpId="0" animBg="1"/>
      <p:bldP spid="14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4" name="Picture 6" descr="https://encrypted-tbn0.gstatic.com/images?q=tbn:ANd9GcT4G89KTh4-Ns5AQLuO1X3rn5ouEwsivL0gfGQ4epUxJB5PNthM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4" y="3357562"/>
            <a:ext cx="1857356" cy="1376359"/>
          </a:xfrm>
          <a:prstGeom prst="rect">
            <a:avLst/>
          </a:prstGeom>
          <a:noFill/>
        </p:spPr>
      </p:pic>
      <p:sp>
        <p:nvSpPr>
          <p:cNvPr id="29" name="نجمة مكونة من 7 نقاط 28"/>
          <p:cNvSpPr/>
          <p:nvPr/>
        </p:nvSpPr>
        <p:spPr>
          <a:xfrm>
            <a:off x="2000232" y="1428736"/>
            <a:ext cx="2071702" cy="714356"/>
          </a:xfrm>
          <a:prstGeom prst="star7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دبوس زينة 5"/>
          <p:cNvSpPr/>
          <p:nvPr/>
        </p:nvSpPr>
        <p:spPr>
          <a:xfrm>
            <a:off x="3214678" y="2428868"/>
            <a:ext cx="2200284" cy="1857388"/>
          </a:xfrm>
          <a:prstGeom prst="plaqu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3500430" y="2571744"/>
            <a:ext cx="1531188" cy="132343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ysClr val="windowText" lastClr="000000"/>
                </a:solidFill>
              </a:rPr>
              <a:t>واجبات </a:t>
            </a:r>
          </a:p>
          <a:p>
            <a:pPr algn="ctr"/>
            <a:r>
              <a:rPr lang="ar-SA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ysClr val="windowText" lastClr="000000"/>
                </a:solidFill>
              </a:rPr>
              <a:t>المواطن</a:t>
            </a:r>
            <a:endParaRPr lang="ar-SA" sz="4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ysClr val="windowText" lastClr="000000"/>
              </a:solidFill>
            </a:endParaRPr>
          </a:p>
        </p:txBody>
      </p:sp>
      <p:sp>
        <p:nvSpPr>
          <p:cNvPr id="5" name="نصف إطار 4"/>
          <p:cNvSpPr/>
          <p:nvPr/>
        </p:nvSpPr>
        <p:spPr>
          <a:xfrm>
            <a:off x="1214414" y="2428868"/>
            <a:ext cx="2357454" cy="914400"/>
          </a:xfrm>
          <a:prstGeom prst="halfFram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7" name="نصف إطار 6"/>
          <p:cNvSpPr/>
          <p:nvPr/>
        </p:nvSpPr>
        <p:spPr>
          <a:xfrm rot="10800000">
            <a:off x="5072066" y="3357562"/>
            <a:ext cx="2357454" cy="914400"/>
          </a:xfrm>
          <a:prstGeom prst="halfFra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8" name="نصف إطار 7"/>
          <p:cNvSpPr/>
          <p:nvPr/>
        </p:nvSpPr>
        <p:spPr>
          <a:xfrm rot="10800000">
            <a:off x="1142976" y="4214818"/>
            <a:ext cx="2357454" cy="914400"/>
          </a:xfrm>
          <a:prstGeom prst="halfFram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9" name="نصف إطار 8"/>
          <p:cNvSpPr/>
          <p:nvPr/>
        </p:nvSpPr>
        <p:spPr>
          <a:xfrm>
            <a:off x="5357818" y="1785926"/>
            <a:ext cx="2357454" cy="914400"/>
          </a:xfrm>
          <a:prstGeom prst="halfFram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4929190" y="1714488"/>
            <a:ext cx="2857520" cy="40011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0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طاعة ولي الأمر</a:t>
            </a:r>
          </a:p>
        </p:txBody>
      </p:sp>
      <p:sp>
        <p:nvSpPr>
          <p:cNvPr id="11" name="مستطيل 10"/>
          <p:cNvSpPr/>
          <p:nvPr/>
        </p:nvSpPr>
        <p:spPr>
          <a:xfrm>
            <a:off x="928662" y="2357430"/>
            <a:ext cx="2857520" cy="40011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0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الدفاع عن الوطن</a:t>
            </a:r>
          </a:p>
        </p:txBody>
      </p:sp>
      <p:sp>
        <p:nvSpPr>
          <p:cNvPr id="12" name="مستطيل 11"/>
          <p:cNvSpPr/>
          <p:nvPr/>
        </p:nvSpPr>
        <p:spPr>
          <a:xfrm>
            <a:off x="5000628" y="3929066"/>
            <a:ext cx="2857520" cy="40011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0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احترام الأنظمة</a:t>
            </a:r>
          </a:p>
        </p:txBody>
      </p:sp>
      <p:sp>
        <p:nvSpPr>
          <p:cNvPr id="13" name="مستطيل 12"/>
          <p:cNvSpPr/>
          <p:nvPr/>
        </p:nvSpPr>
        <p:spPr>
          <a:xfrm>
            <a:off x="1071538" y="4786322"/>
            <a:ext cx="2857520" cy="36933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المحافظة على الممتلكات</a:t>
            </a:r>
          </a:p>
        </p:txBody>
      </p:sp>
      <p:sp>
        <p:nvSpPr>
          <p:cNvPr id="14" name="مستطيل 13"/>
          <p:cNvSpPr/>
          <p:nvPr/>
        </p:nvSpPr>
        <p:spPr>
          <a:xfrm>
            <a:off x="7358082" y="214290"/>
            <a:ext cx="1500198" cy="40011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ysClr val="windowText" lastClr="000000"/>
                </a:solidFill>
              </a:rPr>
              <a:t>طاعة الوالدين</a:t>
            </a:r>
          </a:p>
        </p:txBody>
      </p:sp>
      <p:sp>
        <p:nvSpPr>
          <p:cNvPr id="15" name="مستطيل 14"/>
          <p:cNvSpPr/>
          <p:nvPr/>
        </p:nvSpPr>
        <p:spPr>
          <a:xfrm>
            <a:off x="6929454" y="642918"/>
            <a:ext cx="1500198" cy="40011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ysClr val="windowText" lastClr="000000"/>
                </a:solidFill>
              </a:rPr>
              <a:t>طاعة كبار السن</a:t>
            </a:r>
          </a:p>
        </p:txBody>
      </p:sp>
      <p:sp>
        <p:nvSpPr>
          <p:cNvPr id="16" name="مستطيل 15"/>
          <p:cNvSpPr/>
          <p:nvPr/>
        </p:nvSpPr>
        <p:spPr>
          <a:xfrm>
            <a:off x="6500826" y="1071546"/>
            <a:ext cx="1500198" cy="40011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ysClr val="windowText" lastClr="000000"/>
                </a:solidFill>
              </a:rPr>
              <a:t>طاعة المعلمين</a:t>
            </a:r>
          </a:p>
        </p:txBody>
      </p:sp>
      <p:sp>
        <p:nvSpPr>
          <p:cNvPr id="17" name="دمعة 16"/>
          <p:cNvSpPr/>
          <p:nvPr/>
        </p:nvSpPr>
        <p:spPr>
          <a:xfrm rot="19108709">
            <a:off x="7187309" y="2043782"/>
            <a:ext cx="914400" cy="914400"/>
          </a:xfrm>
          <a:prstGeom prst="teardrop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7215206" y="2143116"/>
            <a:ext cx="857256" cy="70788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0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اجتماع </a:t>
            </a:r>
          </a:p>
          <a:p>
            <a:pPr algn="ctr"/>
            <a:r>
              <a:rPr lang="ar-SA" sz="20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الكلمة</a:t>
            </a:r>
          </a:p>
        </p:txBody>
      </p:sp>
      <p:sp>
        <p:nvSpPr>
          <p:cNvPr id="19" name="مستطيل 18"/>
          <p:cNvSpPr/>
          <p:nvPr/>
        </p:nvSpPr>
        <p:spPr>
          <a:xfrm rot="16200000">
            <a:off x="812187" y="2688219"/>
            <a:ext cx="1143008" cy="33855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16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وسائل الدفاع</a:t>
            </a:r>
          </a:p>
        </p:txBody>
      </p:sp>
      <p:cxnSp>
        <p:nvCxnSpPr>
          <p:cNvPr id="21" name="رابط كسهم مستقيم 20"/>
          <p:cNvCxnSpPr/>
          <p:nvPr/>
        </p:nvCxnSpPr>
        <p:spPr>
          <a:xfrm flipV="1">
            <a:off x="1428728" y="2071678"/>
            <a:ext cx="785818" cy="3571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8" name="مستطيل 27"/>
          <p:cNvSpPr/>
          <p:nvPr/>
        </p:nvSpPr>
        <p:spPr>
          <a:xfrm>
            <a:off x="2143108" y="1643050"/>
            <a:ext cx="1857388" cy="40011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0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وسائل شخصية</a:t>
            </a:r>
          </a:p>
        </p:txBody>
      </p:sp>
      <p:sp>
        <p:nvSpPr>
          <p:cNvPr id="31" name="وسيلة شرح بيضاوية 30"/>
          <p:cNvSpPr/>
          <p:nvPr/>
        </p:nvSpPr>
        <p:spPr>
          <a:xfrm>
            <a:off x="3357554" y="571480"/>
            <a:ext cx="1143008" cy="969838"/>
          </a:xfrm>
          <a:prstGeom prst="wedgeEllipseCallou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2" name="وسيلة شرح بيضاوية 31"/>
          <p:cNvSpPr/>
          <p:nvPr/>
        </p:nvSpPr>
        <p:spPr>
          <a:xfrm>
            <a:off x="2000232" y="500042"/>
            <a:ext cx="1143008" cy="969838"/>
          </a:xfrm>
          <a:prstGeom prst="wedgeEllipseCallou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4" name="مستطيل 33"/>
          <p:cNvSpPr/>
          <p:nvPr/>
        </p:nvSpPr>
        <p:spPr>
          <a:xfrm>
            <a:off x="3428992" y="785794"/>
            <a:ext cx="857256" cy="70788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0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الاعتماد على الله</a:t>
            </a:r>
          </a:p>
        </p:txBody>
      </p:sp>
      <p:sp>
        <p:nvSpPr>
          <p:cNvPr id="35" name="مستطيل 34"/>
          <p:cNvSpPr/>
          <p:nvPr/>
        </p:nvSpPr>
        <p:spPr>
          <a:xfrm>
            <a:off x="1928794" y="642918"/>
            <a:ext cx="1214446" cy="73866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1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الوعي بالإخطار المترتبة على الإخلال بالأمن</a:t>
            </a:r>
          </a:p>
        </p:txBody>
      </p:sp>
      <p:cxnSp>
        <p:nvCxnSpPr>
          <p:cNvPr id="36" name="رابط كسهم مستقيم 35"/>
          <p:cNvCxnSpPr/>
          <p:nvPr/>
        </p:nvCxnSpPr>
        <p:spPr>
          <a:xfrm rot="16200000" flipV="1">
            <a:off x="857224" y="2000240"/>
            <a:ext cx="571504" cy="2857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8" name="نجمة مكونة من 7 نقاط 37"/>
          <p:cNvSpPr/>
          <p:nvPr/>
        </p:nvSpPr>
        <p:spPr>
          <a:xfrm>
            <a:off x="0" y="1214422"/>
            <a:ext cx="2071702" cy="714356"/>
          </a:xfrm>
          <a:prstGeom prst="star7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مستطيل 38"/>
          <p:cNvSpPr/>
          <p:nvPr/>
        </p:nvSpPr>
        <p:spPr>
          <a:xfrm>
            <a:off x="0" y="1428736"/>
            <a:ext cx="1857388" cy="40011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0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وسائل رسمية</a:t>
            </a:r>
          </a:p>
        </p:txBody>
      </p:sp>
      <p:sp>
        <p:nvSpPr>
          <p:cNvPr id="40" name="وسيلة شرح بيضاوية 39"/>
          <p:cNvSpPr/>
          <p:nvPr/>
        </p:nvSpPr>
        <p:spPr>
          <a:xfrm>
            <a:off x="357158" y="214290"/>
            <a:ext cx="1143008" cy="969838"/>
          </a:xfrm>
          <a:prstGeom prst="wedgeEllipseCallou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مستطيل 40"/>
          <p:cNvSpPr/>
          <p:nvPr/>
        </p:nvSpPr>
        <p:spPr>
          <a:xfrm>
            <a:off x="500034" y="357166"/>
            <a:ext cx="857256" cy="70788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0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قوة رادعه</a:t>
            </a:r>
          </a:p>
        </p:txBody>
      </p:sp>
      <p:sp>
        <p:nvSpPr>
          <p:cNvPr id="42" name="تمرير عمودي 41"/>
          <p:cNvSpPr/>
          <p:nvPr/>
        </p:nvSpPr>
        <p:spPr>
          <a:xfrm>
            <a:off x="5500694" y="4286232"/>
            <a:ext cx="1714480" cy="2571768"/>
          </a:xfrm>
          <a:prstGeom prst="verticalScroll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3" name="مستطيل 42"/>
          <p:cNvSpPr/>
          <p:nvPr/>
        </p:nvSpPr>
        <p:spPr>
          <a:xfrm>
            <a:off x="5715008" y="4549676"/>
            <a:ext cx="1357322" cy="230832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مجموعة من الضوابط والقواعد التي ترتب وتسير </a:t>
            </a:r>
          </a:p>
          <a:p>
            <a:pPr algn="ctr"/>
            <a:r>
              <a:rPr lang="ar-SA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حياة الناس المدنية بشكل يضمن تحقيق مصالحهم</a:t>
            </a:r>
          </a:p>
        </p:txBody>
      </p:sp>
      <p:pic>
        <p:nvPicPr>
          <p:cNvPr id="17412" name="Picture 4" descr="https://encrypted-tbn2.gstatic.com/images?q=tbn:ANd9GcTu8CPYeZ1n99Sr9jpM_BgXa4NXGH-RxaTZQwETRv25mjG4EW-U3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3000372"/>
            <a:ext cx="1000132" cy="928694"/>
          </a:xfrm>
          <a:prstGeom prst="rect">
            <a:avLst/>
          </a:prstGeom>
          <a:noFill/>
        </p:spPr>
      </p:pic>
      <p:sp>
        <p:nvSpPr>
          <p:cNvPr id="46" name="تمرير أفقي 45"/>
          <p:cNvSpPr/>
          <p:nvPr/>
        </p:nvSpPr>
        <p:spPr>
          <a:xfrm>
            <a:off x="7143768" y="4572008"/>
            <a:ext cx="1785950" cy="1033272"/>
          </a:xfrm>
          <a:prstGeom prst="horizontalScroll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7" name="تمرير أفقي 46"/>
          <p:cNvSpPr/>
          <p:nvPr/>
        </p:nvSpPr>
        <p:spPr>
          <a:xfrm>
            <a:off x="7143768" y="5572140"/>
            <a:ext cx="1785950" cy="1033272"/>
          </a:xfrm>
          <a:prstGeom prst="horizontalScroll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8" name="مستطيل 47"/>
          <p:cNvSpPr/>
          <p:nvPr/>
        </p:nvSpPr>
        <p:spPr>
          <a:xfrm>
            <a:off x="7286644" y="5715016"/>
            <a:ext cx="1500198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16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تنظيم الوقت والاستفادة منه</a:t>
            </a:r>
          </a:p>
        </p:txBody>
      </p:sp>
      <p:sp>
        <p:nvSpPr>
          <p:cNvPr id="49" name="مستطيل 48"/>
          <p:cNvSpPr/>
          <p:nvPr/>
        </p:nvSpPr>
        <p:spPr>
          <a:xfrm>
            <a:off x="7510482" y="4938722"/>
            <a:ext cx="1500198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16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سيادة الراحة والتالف بين الجميع</a:t>
            </a:r>
          </a:p>
        </p:txBody>
      </p:sp>
      <p:sp>
        <p:nvSpPr>
          <p:cNvPr id="17416" name="AutoShape 8" descr="data:image/jpeg;base64,/9j/4AAQSkZJRgABAQAAAQABAAD/2wCEAAkGBxQSERUUEBQVFRUVFxkVFhYXGBgYFxwXFxUXFhcYFRgaHSogGBwlHBUVITEhJSkrLi4uGB8zODMsNygtLisBCgoKDg0OGxAQGy8mICQ1LCwsNC8tLC8sLCwsLCwvLC4sLCwsLCwsLCwsNCwsLCwsLCwsLCwsLywsLCwsLSwsLP/AABEIAOEA4QMBIgACEQEDEQH/xAAbAAACAwEBAQAAAAAAAAAAAAAABgMEBQcBAv/EAEcQAAIBAgMEBwQIAgcHBQAAAAECAAMRBBIhBTFBUQYTIjJhcZFSgaGxBxQjM0JywfBi0RVTgpOisuEWJDRDVJLSRIOjs8L/xAAaAQACAwEBAAAAAAAAAAAAAAAABAIDBQEG/8QALxEAAgECBQMCBgICAwAAAAAAAAECAxEEEjEyQRMhUQVhFCKBkbHwcaFi0QYVUv/aAAwDAQACEQMRAD8A7jIPrdP211Uv3h3Ba7flFxr4yeKdXozULkhky9YUG+/1SozVKlPdo2ZrDhZFgAzLi0NrOpuCRZhqF0YjmBxhTxaNlyupzXy2YG+Xfl52ixjujNVncoyBc5FPUgijXzHFA2GjE1GIG66Jun3tHo5VZ6jUmRdb0N9061QmI4chmHidYAMVTHU1UM1RArWysWABvusb67xPKWPpMSq1EYqLsAwJA5kX0Epvs8tUonIgSgzBRe/ZNLKpAtobki3LjM2r0cdqNNBkBWjXpsdbE1WRgDpqpK6wA3V2lRKZxVplL2zZ1y3AuRe9r2F5NSrqyh0YMpFwwIII5g7phHZNWpWFWotNO3SOQMWFqS1e0TlF2vUFtNyjXgJH2TUOGrUOwBV+sHNc2HW1GZAVtqCHObX1vADSG1KOQ1Otp5AbF865b8r3tefVTaFJcuapTGa2W7KL5u7l11vY2mU+BrGolbqqIZG7gY3YdWUzGpk3i9gLbr662FM9GnNKsp6stUw7UgNcqs9WrUKi69wdYoBt+HcIAMmGxSVBem6uASCVIIuN4uOMmlHA4MpVrtplqMjLbktJEN/evpaXoAEIQgAQhCABCEIAEIQgAQhCABCEIAEJ8ubA218JRp4nNVATNaxz3BAHLfuMpq1402k9W7L99ufCJRi3c0IQhLiIQhCABCEIAEIQgAQhCABCeAz2ABCEIAEIQgAQhCABCEIAEIQgAQhCABCEIAEIQgASjgWHWVbe0OfsgfO8vGZWzcXmrVFtY3vv1FrLr6RPETUa1JPlvj/F/Ysgrxl+8mrCEI4VhCEIAEIQgASvjMUKagkE3ZUAG8sxCj5+l5Yiv0j2l1VRC18i1Kd2ABynMLrUB3Ar2lbmGHGQnLKrnG7IaJT2tjRRpM5tcaC+7MdBfwn1tLEdXSdwQMqlrsbLpr2jwHjw3xUx+0vrGDwbMcpqlWawLaqtm7P4u0d0rxFTJTbWpCc7duRl2LiA9MWYMd5IBAJO8gtq2t9ZoSps+kFS9jc7ywVW0FhcLoNOHCTUawbUbuB5+I8JOn2ikycdCWEISw6EIQgAQhPC0APYQvCABCEIAEIQgAQhCABCEydtbT6sEA2sLseQ8PGRlJRV2cbsTbV2gKakAjNb0HMzmj7ZejihiaYuASrr7VPTT4Xvzkm0NotVY7wvAHX3nmZAuKYaaW5FVI9LTIq4vNNNcGfWr5n24Op7L2jTxFJatFsyt6g8Qw4EcpbnGcLtKrg363DmwJ7dM9xvMcPPhOo9HduU8ZS6ynoRo6HercjzHIzRoYiNVe4zRrqfZ6mrCeQjAwewhCABFzplsdMRTF7q+5XXU87Mg1dd+guRvA3xjlfH4cVEZSFNxua9r8N2o8xqJCpFSi0zjV0U0+3wwBbUrYmmw0YCzZTu0N9D5GKmwsK6JhaVqmak2IuEKZgvW2BJJK2sRfXjNTZuPNKt1GJaparZESqoYX7XdrKLVVOg7Xa7vjKWARKLhgqqKS12VaJOTN9YKBdddSbW56RStJSgv5V/uiifdp/vBf6T7RJIw1IjMw7ZLAWFr5Sx4kb/APWbOx8H1ad1FJt3SzG1tLs2rfpM7o7s9xepV6xXc5mDBACTy3sB4Ejyk+0+klGjcA9Yw4LuHm24TlNqN61V2vpfhE07fNI2oRLTpFiK5IpdXTtuuRc+AL6E+Fpu4BnLds4hT/F1ZU+9Ft8pbTxcKj+VP+eDsailoa8IQjRYRmoM2Xja/wAbT5qUFbvKp8wJFjsMWsyHK67jwseBmZisfXTRwovuNv8AWZmLxsaF+vBuPDSuvr4d/JfTpOe19zyvWOHq2QkpYEqTe1+Am8pmFhtlO7Zqvmdbk/ym6JT6TGt88pxcYN3inqv9L2JYhx7JO75Z7CEJsiwQhCABCEIAE5H012vWGJq0joFe+7eDqvnoROuRG6VbEdsR1tSohRuygyqth7LGxZ95tbx3RfExTj3KqtKVVZYuxzkY5/a+Ak6bUPEA+Wkcx0cUDtlR/ecd34xz4CfSdHEINrejn/M8zWqT1Kf+rq/+kI2LxucWAsIx/RjXZcYVB7L02zDh2SCD7tfUz5xWyUBOZBYG11y2OtrnTN8RGb6P9kLSapU6tgSAFc3tlJuVUHxUEm54bt0Yw8Y5llIrA1ac1JjpCEJpDp7CEIAE8mF0ixj2amlVcOLD7ZhmYk/hppe+7e3uGtyEvEbJwj52qVcZiLWNyVAF9Nc1ybnw4xepiIQdm/38lM6ri7Jf2bXTDA1grmitYAkG1J81M2IOYoe1TbS/Z0lhsO1WlQbKpNVadSoC2VbAF313i71QdOU82HUNA9XSp1bdtbVMQWANMAmwK2XvDUWGsu7XxavTylmpq+pqWurX3oDa4Gm8jX3xWTpyUmn9NPyrEezV2ZWP2pVq3o4XMVHeKXNwLA5eIS/PU338JLgeihJBftI2nGm6m+/KQbyGji6lJAMFRw7NfKHeqpqNe9yFUDQcswPhIqox1TWriTkzmmRh8q6W0qUm1L5dSyGzdk2vpeEKEZvPVd3/AEvYrur903+BqpbCpr3CV5gWysBuzpbKfMAGX8PhUpi1NQoOtgLD0nNdq9HcUlLOtavnpG1YdY7Ar/XUrG5Ft6bxY++XY9fG0X7WKLonaqhkNa1M6pVQEhnpsPxKbrxGkdjlg+0bElWs7OJ0uErYDEF0DHLYi4ZGzIwO5lPl+zvlmMDSdzyL/SBO2De9xu5Wt87zcxV8jZe9Y287RQJ5zzf/ACLEqNJUXHd3vwrfkdwULyzX0G7CrZFF81hv5yaYHR1znYA6BbkX4k6G3uM35renYlYjDxmo24+3vyL1oZJtXuEIQjxUEIQgAQhCABKe0KQOViNVJt4XGsuSrjjoPOV1drJR1F/Frd9eBuB42tf4mfF+WnCSYnvnzkc83OTzs1IpZTJqWzHlqLeG6PWzqISkijcqgfCItfvN5mP2G7i/lHymh6XrIXxnBJCewmwIhFfb/SBgzUsNqyg53GuUDfby4nhGDGozU2FM2YiwPK+hPuFz7pkbN2AKbKbaZaqMTvYM/ZJ8ct4riFVlaEO3l/6K55n2Rh4PYTGopq9s9bkqa3upph1a+875fTBJRVFrC7OgpLTUXZ3FQ1NOFgLXY6DiZuY7F08Jhy9QnJSQD+I2ACjxJNh75zrZuLq4qq+OqHtK4o4emGtZyL7uIUMCeZbXQSj4elQV2Uzy02ktX+De2ltMnMMqqoNiOFSq1idW16saE7r2HAyTBYlMKj1MSzob5XzLnAqMQVdbcCPd2BroJTw2FaqS4HXCkRmQ3u6tfPUU31JINvISj0rYgpRSoxpvTamyMwJvlapQbJv0suthwG+U0M0p9SX0/f3+yMptLN9i/VwVKvUrJRARqBtlFjnVstRXA4izOP7Kz4To69yA4FqjJxGqpnQ+GbTyvMrbuGvhsLjsKDTamiAsR22YZaS2I0NhTOnEN4x26L7Zp46hnsBUFlqqN4Yagjw4g/ylssFSnLTuchllLK9dV7oj6LYuuexW7QtcXPbAuRc8xcEb7gzbbBU8yNlAamCEI0IUixXT8JsNN2g5CCYJQ5caEm/vIs3rZb+KiRbNxYqIalzYk2uLCw0Fr7xxv4xqjHpxUJO41FWVmTYPBrSBFMZVLFso7oJ1OUcATrbmTzk1RwoJJsBKOI2qi93tHw3ev8ph4/aWY3qOByF7D3DjJTqxijrkki5tDaRfsrovxPn4eET9r48l7IxAXS4JFzx3SbH7XzArRv4t/wCP85lLhXO5H/7T/KZOKq9X5dROrWb7QMnB7SrYXEGpTY59xLXOZTwa+8bvSda6NdJKWMQFSFqAdumd4PEj2l8ROb4rZLuO1Te/AhTeZD4arQYMuZSuoZbgj9RL8PiMqsxenVnSffQ71Cc56N/SFYBMbc8BVUf51HzX0j/g8WlVQ9J1dTuKkEfCaUKkZaGlTqxqL5WTwhCTLAhCEACVMduEtypjuHvldXYyUdTBxPfMjkmJ75/fCRzzVTczVjojJr95vMx+w/cX8o+UQa/ebzMfsP3F/KPlNH0vWX0FsZpElhCE2BEIQhABD6a0XxuJGEptlSkgq1Da93ZlVVtzCuD/AGp87bpUsOwpURbqqZCgX7zn52uxO8kjlHfDYYJe2pZmYnjdjf4Cw9wiB0kdTi3IFwCMwue0QBceHL3TN9QeWnflsVqQy3lyzUwmPfDYZgwuwUGi6jOMtXRdNLgPlBH8QkP0g4MKlLEsO3SK5yL2IJClVG65Jvc8EtNA4ZgKC0WDUWqqCDqRTa1Ya8CClvEMOUk6bbKfE0qSKeyKyMy2uWGYKRv0AVmYn+ES+lBqlYnUhelYj6GYJ/qNOnXscmtNhqMrJmQjnYVCPd4S/gtjdTVVqWVV7SlVAUZCoYbt5FQMR4VDNLBYVaVNaaaKgyqOQG4e4TFx+PrdY6EItPQLYk1DzLHcoPAC+nHhLpNQSuTUFGKvwfWJ2k+atTNip0pstwRcEOGvvIO4jQgjxmYXCJqxyqBvJOgFhvnxicStMXc25DifIRZxuNaodTpwXgP9fGIV66TvyU1aqj/Je2htjNpTGnM/oP5zLaqT/oAPlI7wmfOcpO7EZVJSd2SCu3tN6mBrN7TepkcJG7I3ZOmLcbnb1M+2x9QizHMOTAH9LyrCGZ+TuZ+Svi8Gr6gBD4XsfME/KVcPia+EfNRqMhPFTofMHQ+8TSlbaK3pm/C1vWXUqsk0iL8oathfSNuXGJ/7iD/Mn6j0j5gcdTrIHourqeKm/uPI+E4BNDYu2auFqZ6LW9pT3WHJh+u+acK7XaQxSxkl2n3R3eEyOje3qeMpZ00YaOhOqt+oPAzXjiaaujSjJSV0EqY7hLcq47cPOQq7GTjqYGJ75/fCRyXFd8yKeaqbmasdqMmv3m8zH7D9xfyj5RBr95vMx+wvcX8o+U0fS9ZfQWxmkSWE8ns2BEIQhAAittfZ+XE02p97IzqNBmdHzspPirERpkGIw4YoTvRswPuII9DKa1JVI2IyjdGVhdnDr6VaixFPIwZb2BBs1MEfw56lr7rzcmNsXFrWq1GVMuQBN++7Mb+H+s2ZOCSXYkUNsbTXD087AsToqKLszb7KPIE+ABnMNp9I6gdiSwZiWy7rX1tcgHTd7p0LaGFFTGUg5YZabsgGYakgORUUjKwGQa7wxEwPpM2ZSZEqlgtbui57y6ntcdNbHxiuIi5ptvshbERm43jwc9xG0ajm5Y/r675WZid5J85ZTBi1zVpL4EuT6IptPmlhgf8AmKN+lnJ+CyhU/CM3o1Hwytaeg23TSpbKJvrU8MtF2v48J9rsNz+DEf3Df+U7kl4JLDVfBnLiHG5j6yZNoOOIPmJabYrjemI/uG/nPBsduIqjzoP+k46N9UHw9XwfC7UPFR62n2NqD2T6zxtjn2j76VYf/ifH9Fn20vyIqr8WpgD1kHhl4DpVVwSHag4KfWUsTiS513DcJI2z350j5VaXyLXnv9GVeCg/ldG+TGEaKj3SIOFTlP7FSEs1dn1VF2pVAOZRretrSreTINW1Gn6N8Qy45VB0qKysOYClh8R8TOvzmf0Y7Gc1TiXUhFUqlwe0W3lfAC4v4zpkdw6agauETVPuEq47cPOWpUx24ecnV2McjqYWK75kUlxXfP74SKeaqb2asdqMmv3m8zH3CdxPyj5CIVfvN5mPuE+7T8o+Qmh6Xul9BbGaRJoQhNgRCEIToBI8Q+VWPIE+gkko7cfLh6p/gI9dP1nHoBk9B8IyUqhdSrNVJswINgABvjJMjotUzYcGwHabQX/Uma8jTVoo69T5amCQSNRqDy0t8jFLpN0OpYir1prtTepZQGsykgWAUEg+4GN8UtmVvrWOd96UTpyvuX9WhO3ZeTlri5Q6OmkcoRWI71SoFIuN+VToo9xOm+XKOyjc2qopO8IAL23Xy2vvM0+kOGepiCDdaYAPnflz3SKjgaa7lHmdTMatWcZNXH6VJZV2IP6FJ71Vj+/Ez6GwqfEufT+U0UqAA5r2twFz7hKWMxDPZKRIvfO1mBA5C4kIzzK9ybVnYifZlIaZ2B5Bhf0tPlNmITpUqe8EfEiXaNIILKLD96mSSl13wTyIrrstOb/9xnxU2T7NSoD4m4lxTIq2JuQlNrE3Lkd4AWAAvuJJ3+EthVzK7ehGUbGDU625BzNbTUFh/iBlR0X8VOmfOmgPqADGqlTCiwv7yT855VpKwswuJxYp3B0UxVFKmO7TCeKPUU/5yPhPp0NMCsHU5bkLilpuHIHdSoQCzW4W98mx2F6t7bxvB8J0DY+zVSlSLIvWKgGawzC9yQD5kzQw7dR69hOvCKWhJsLGNWw9Oo9M0mYaodLWJAIvwIFx4ES/CE0SgJUx24S3KuO3DzldXYyUdTBxXfP74SKS4rvn98JFPNVN7NWO1GTX7zeZj7hPu0/KPlEKv3m8zH3B/dp+VfkJoel7pfQXxmiJoQhNkQCeXgZgVqGYnU/OU1qvT4uThDMbrVAN5A94mb0gqhsPUCkEkCwBBPeEzzheRkb0iN8Vli5W2lyoryW+jFVUw4DkKczGx0O+ah2jT9r5/wAouSZKBPhIrFztZI66EeWae0NoqabCm3aIsNDpfQn3C590o9H1pYamVvdmYsxAPkN/l8ZnbX2lQwqg13IvuUAlj5ADz18JHsfbeFxWlGpdtewey2m+wO/3XnetVfzWOdOGlzU2liBUe43AACVZYqYblrIIhUp55OUuRmErKyPIT6VSd0mGF5mRVBMk6livCWvqw5z5bDHgYfDo51SvCekW3zyc6KO52ELSRKRO6SfVTznegg6hVNBWYZgNDvPDWMwx1P2xMI4Y8CDImQjeIzQnKgnbkpqRVQZBi09tfUT6GIX2l9RFeegX3Rj42Xgr+HXkag4PEStjtwmF9XblLGGoW3+nCdeJc1lykeko97lfFd8/vhIpLiu+f3wkUxqm9j8dqMqv3m8zHvB/dp+VfkIiV+83mY94L7tPyr8hND0vdIXxmiJ4TyE2RAjxRshtynNNs1amNrvQSoadCkStQpcMzBitrg+0j6eAOt9OlYzuH98Zx7CVaqYjGKlTKPrVU90N3mLjU+DCL1N9/YshoS4fCVsLQ+sYSq7MpLvRbKadRVazgBVFmyqbEXN49bH2imJoU69LVKqBx794PiDce6c+wFSv1VuvYAGoLBKftsN5Uxq+j3DrTwFNEvlGovzYB23fxMZRWSauWQ1N0YftX4cpPPJ6IskWNiBsxUrtVxNbKzFiqZiOyoGawB0uC2UHko8ZU2xRRtnpWpOqV6FFa1KoCA4ZKeYrfjcXFjca6gylszBUyKmZEP2r2JUHs6ZdSOVpWbD0fqTELTBOHbXKoN+rI849dFNjqGwdo/WcNRrWy9YisRyJHaHuNxLVajc3Eo9G3zYZCNxLn/5XmnEppXaLos+aaWFovdK9o1QyYbDMEqVdS+vZTtXItu0R9eYUfiuGOInSxnXaVIo2XNhzrYHu1GvofzCTpJZu5GT7FbB9HMtSp1deslRAuWoCL9q7HPcXYXG4ncYy9DtutiadRK4C4jDv1VcDcTa6uo9lhcjyMU6dWv11S1dhdaZNkp698cV8JqdBKNsVinLMz1CA7HKLhEpZNFAGmdpdUs4shHsx1qU7iQLhjfW1pZhFGkXXYRJ2mamPrPT6xqeHpHKQmjOwJG+/8N7EWsV36x3E5jsyrVV8Sq1MoGKq7lU+zrcjy9JfRt3ZXMlwmHq4TDJicJUYkKKtWgbGm6kA1MoA7Jtcgjl6v2zMcmIoU61PVKqK635ML2PiN3unOcF1ww4Xr3ChCoUJS3AEWuUPCOPQKgtPAUFS+UA2v4sWPxJ0k6yTVzkNTVqYc303TG6SbRqUslDDZRWq/iP4VudfDRahv/AeJEY4jdLWqJtGm9MoM1AAZ1LDsPWzGwZdftF485TSisxOcnYq4TYdVarlMZXFVUU5yxZCXLd5GJBAybvGM/Q3bpxVN1rALiKDdVXUbs1gQy/wsNR798T6WMxP1iqRUpAmnSv9kbd6tawNTTj8Jq9BqR+vYqozZnqKFawyraklArYc/tm+EZmk0VrsNeL75/fCRSXF98/vgJFMKpvZoQ2oyq/ebzMe8D90n5V+QiJX7zeZj1gfuk/IvyE0PS90hfGaInhPYTZECHGdw/vjONmm5xGJs+UdfV/CCfvqnEnlYbuE7JjO4f3xnHKiM2IxJDlLV6gsFU7qj66jxi1Xd9C2GhL0d2UalC/XOL1a4ICpwxNVTvXjb4zf+jR2Oz0z787j3BrLw9kCK+wqlZaJAqstqtewy0/+oqm+q313++N/QBMuBpi9+JJtvZVY7vEyqrtZOOoxT0TyeiKlhyrA4KkWqF0Qt1lrlQT3E4maezKFD6iuZaV+pNyQl+6Zj4KnRvVNUUi3XOLvlvYWA3yvh+o+psoNK4puv4b3XMvzEdKToXQKnl2dh1JuQpBPk7TfmX0Y/wCFp20Hb/8AsaakUnuZatAiL0zRjjqeVsv2I1tf8Va/Hy9I9RF6ahjjaSq2X7G9wATo1QWsdOMlS3HJaGZszZ7VMTVBqsCKNE3CpxqYjSxB5fGa3Q6i1PaGKpliyinTYE5QczBc3dA4Ksw8GKqYqpaqwBo0tctPW1SvpqvC/wDim/0LzHFYhnYsxGXUKNAtEjuge0fSXz2sgtR0hCEULT2cvp0nNSvZ8o65/wAIJvmOtz7vSdQnMMjtWxBDlAK7rYBTuY66iXUuSEuCzsTZBegp65xcvcBaf9Y44rN36MqjNsygane7fp1jZf8ADlizsarWWlbrmFmqC2Sn/WPzWNn0eJbZ2G1JvTU3NvxKG4ecsq7X/JyOoxRG6ah/rlLIQPs1ALKWH/qCdARyXjwjzEjpzm+tUAhCkqTcjMOyKmlrj2+cppbiUtDJ2dg6r4ioDVQWpUz92bd+rw6ya3Q+m9PaVemxDDqesDBcvaY0VYWudwpp6zGwlSsmIazprSXXqzwdtO/4/GbvQ5mbHVmqEE9WVFltp/u55m+pjD0ZWM+L7593ykUlxffPu+QkUwqm9mjDajKr95vMx6wH3VP8i/IRFr95vMx52d91T/IvyEf9L3yF8ZtRZhPITaECHGdw/vjOOYjDscVistV0ArtoopkG+t+0pPGdgx57HmZyHaFJmxmLC1Hp5atzkCG+ZBvzq3I7otUfzv8AgthoTbC2XenUZqtTSrU/q7b737kZugf/AAVP98AIl4Ck4SqOvq2zvuKD1yqNY4/R+f8AcaepOranU77SmrtJx1GOeieQixYcpwppI1c1TTU/WKwu2UGwfmZNhdq4dNnVftKJYLiiFzIWP2lYqAL31FreYkGHxVJcRixUamrDFVrZioOUvwvvF7jzBlM46guDrA1KYuMToWXMb1Ku4bze+gG+4j3JSdN6KkfVKeUhh27MNxHWPYjwM1pkdEnvg6RFjfObjUfevuPKa8TnuZatAiJ04pFsbQyuyHqW7ShSdGOnaBHHlHuI/TwE4rDAMULU6oDCxItlbTMCOB3iSpbjktDL2fs4tibNWqH7Em9qY/5g00S3GbvRKlkxeIUEsABq1r3yUbjQARZo4eouIFsRVP2Rufsge+unZpjT+U3OggIxeKBdmNge0b71pj9PgJfPayC1HmEIRQtCcwqUGbEYrLVdAMRUFlFMg6g37Sk8efCdPnL8TRZsXjAtV6dsQxOQUzfMqkXzo3wl1LkhLgtdH9l5qTlqtT72t/V2+8bXue+Mv0fk/wBHYa+/q1B9ygfpEzZlGoEqL19W3WVBoUH4jcnKo1Mcfo8N9nUdSe9qdT32k6u05HUY4j9OwxxWGCMFYpU1K5tBe+lxzEeIkdPlP1rCZTYla4BIvY2U7uMqpbiUtDHwuCd8UoaqR9i57KqNz0+Bv7U3+ilHJj6q5i32bakAcMNpppxHrFsJWXEoRWI+yqi4RLjt0dLEHfztwm10Hz/X62eo1Qmmx7QQcMKL9hV36D+yPG7D0Icjdi++fd8hIpLi++fd8hIphVN7NCG1GVX7zeZjzs77mn+RfkIjYjvN5mPGzfuaf5F/yiP+l75C+M2oswnsJtCBU2gCQLAnWJGN6EF8RVrLXqoapBZQgI0FhvPn6zoUJTKleWa5NTsrHOB0DaxAxFUZiSbIupO+bvR/YpwtAUQWcKWOYix7Rvbju3RqhIuhdWbOqpbgxuqbkfSHVNyPpNmEh8KvJ3qvwKz9HcOzFmw1IsxLEmmtySbkk21JJMP9nqH/AE1L+7X+UaYTvw3+QdX2MLD4MU1CU0yqNyqtgNb6Aeck6puR9DNmE58KvIdX2Mbqm5H0MwOknRU4upSqdY9JqIbKVW/fsDxHC498eITqw1ndMHVvwc3/ANhHzZjiamYArfq13Egkct4E0OjvRU4WrUqdY9Q1AAcy21FtdDyAFrcI8QknQbVrnM/sY3VHkfSHVnkfSbMJD4ReTvV9jG6s8j6RTxnQhnr1ayV6lPrWzMop3F7W4mdFhJLD20YOpfg5svQJwGAxNUZiWNqa7zvPh7pvdHdinCYdaILOFLWYrbRmLAWud17e6NcJ10G1Zs4qluDG6s8j6Rd6V9GKmLag9Or1TUc5v1ee+cKOY4KfWPcJGOGyu6Z11L8HLz0ExBdXOK7Sqyj7DSzlCbjP/Avxml0Y6J1sNiHrVK3W50ZbdXksSaWosTpakPWP0JPovz/SI5/YW8VRbObKeHA8hIuob2W9DGmEUl6bGTbzF6xTStYTF2PVqMbLYX3toP5xtwlLJTVTvVQPQWk0Ixh8JChdrVldWtKpqEIQjRSEIQgAQhCABCEIAEIQgAQhCABCEIAEIQgAQhCABCEIAEIQgAQhCABCEIAEIQgAQhCABCEIAf/Z"/>
          <p:cNvSpPr>
            <a:spLocks noChangeAspect="1" noChangeArrowheads="1"/>
          </p:cNvSpPr>
          <p:nvPr/>
        </p:nvSpPr>
        <p:spPr bwMode="auto">
          <a:xfrm>
            <a:off x="-61913" y="-136525"/>
            <a:ext cx="304801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pic>
        <p:nvPicPr>
          <p:cNvPr id="17418" name="Picture 10" descr="https://encrypted-tbn3.gstatic.com/images?q=tbn:ANd9GcT423jCd0QYyA3lTCeB0v6zoVqfgiN_kAx-sB0ycjfo5dI5Yjue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57422" y="3929066"/>
            <a:ext cx="785818" cy="909624"/>
          </a:xfrm>
          <a:prstGeom prst="rect">
            <a:avLst/>
          </a:prstGeom>
          <a:noFill/>
        </p:spPr>
      </p:pic>
      <p:pic>
        <p:nvPicPr>
          <p:cNvPr id="17420" name="Picture 12" descr="https://encrypted-tbn1.gstatic.com/images?q=tbn:ANd9GcRUkACwMywLW0Quqv9QCy0h2NRV5bziRJ-ozNFYkyI5_GQVx0qslA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00100" y="4000504"/>
            <a:ext cx="1071570" cy="823904"/>
          </a:xfrm>
          <a:prstGeom prst="rect">
            <a:avLst/>
          </a:prstGeom>
          <a:noFill/>
        </p:spPr>
      </p:pic>
      <p:pic>
        <p:nvPicPr>
          <p:cNvPr id="17422" name="Picture 14" descr="https://encrypted-tbn3.gstatic.com/images?q=tbn:ANd9GcRcHhVt8m6I9oxxiF7DLrcrVzoy-k0muz8fY7PxZtu2M72RIOI4">
            <a:hlinkClick r:id="rId7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14282" y="4286256"/>
            <a:ext cx="857256" cy="1071546"/>
          </a:xfrm>
          <a:prstGeom prst="rect">
            <a:avLst/>
          </a:prstGeom>
          <a:noFill/>
        </p:spPr>
      </p:pic>
      <p:sp>
        <p:nvSpPr>
          <p:cNvPr id="54" name="مستطيل 53"/>
          <p:cNvSpPr/>
          <p:nvPr/>
        </p:nvSpPr>
        <p:spPr>
          <a:xfrm>
            <a:off x="285720" y="5357826"/>
            <a:ext cx="857256" cy="40011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0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وقت</a:t>
            </a:r>
          </a:p>
        </p:txBody>
      </p:sp>
      <p:sp>
        <p:nvSpPr>
          <p:cNvPr id="55" name="مستطيل 54"/>
          <p:cNvSpPr/>
          <p:nvPr/>
        </p:nvSpPr>
        <p:spPr>
          <a:xfrm>
            <a:off x="1214414" y="5357826"/>
            <a:ext cx="857256" cy="40011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0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جهد</a:t>
            </a:r>
          </a:p>
        </p:txBody>
      </p:sp>
      <p:sp>
        <p:nvSpPr>
          <p:cNvPr id="56" name="مستطيل 55"/>
          <p:cNvSpPr/>
          <p:nvPr/>
        </p:nvSpPr>
        <p:spPr>
          <a:xfrm>
            <a:off x="2071670" y="5357826"/>
            <a:ext cx="857256" cy="40011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0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مال</a:t>
            </a:r>
          </a:p>
        </p:txBody>
      </p:sp>
      <p:sp>
        <p:nvSpPr>
          <p:cNvPr id="57" name="مستطيل 56"/>
          <p:cNvSpPr/>
          <p:nvPr/>
        </p:nvSpPr>
        <p:spPr>
          <a:xfrm>
            <a:off x="357158" y="5786454"/>
            <a:ext cx="1428760" cy="707886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0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تحريم الاعتداء عليها</a:t>
            </a:r>
          </a:p>
        </p:txBody>
      </p:sp>
      <p:sp>
        <p:nvSpPr>
          <p:cNvPr id="58" name="مستطيل 57"/>
          <p:cNvSpPr/>
          <p:nvPr/>
        </p:nvSpPr>
        <p:spPr>
          <a:xfrm>
            <a:off x="3571868" y="4572008"/>
            <a:ext cx="1785950" cy="40011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0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أساليب المحافظة</a:t>
            </a:r>
          </a:p>
        </p:txBody>
      </p:sp>
      <p:sp>
        <p:nvSpPr>
          <p:cNvPr id="59" name="زاوية مطوية 58"/>
          <p:cNvSpPr/>
          <p:nvPr/>
        </p:nvSpPr>
        <p:spPr>
          <a:xfrm>
            <a:off x="4429124" y="5143512"/>
            <a:ext cx="914400" cy="914400"/>
          </a:xfrm>
          <a:prstGeom prst="foldedCorne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0" name="زاوية مطوية 59"/>
          <p:cNvSpPr/>
          <p:nvPr/>
        </p:nvSpPr>
        <p:spPr>
          <a:xfrm>
            <a:off x="3428992" y="5643578"/>
            <a:ext cx="914400" cy="914400"/>
          </a:xfrm>
          <a:prstGeom prst="foldedCorne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1" name="مستطيل 60"/>
          <p:cNvSpPr/>
          <p:nvPr/>
        </p:nvSpPr>
        <p:spPr>
          <a:xfrm>
            <a:off x="4357686" y="5214950"/>
            <a:ext cx="928694" cy="923330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الترشيد في الاستخدام</a:t>
            </a:r>
          </a:p>
        </p:txBody>
      </p:sp>
      <p:sp>
        <p:nvSpPr>
          <p:cNvPr id="62" name="مستطيل 61"/>
          <p:cNvSpPr/>
          <p:nvPr/>
        </p:nvSpPr>
        <p:spPr>
          <a:xfrm>
            <a:off x="3428992" y="5643578"/>
            <a:ext cx="928694" cy="923330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النصح والإرشاد للعابثين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1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6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1" dur="1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8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8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" grpId="0"/>
      <p:bldP spid="10" grpId="0"/>
      <p:bldP spid="11" grpId="0"/>
      <p:bldP spid="12" grpId="0"/>
      <p:bldP spid="13" grpId="0"/>
      <p:bldP spid="14" grpId="0" animBg="1"/>
      <p:bldP spid="15" grpId="0" animBg="1"/>
      <p:bldP spid="16" grpId="0" animBg="1"/>
      <p:bldP spid="18" grpId="0"/>
      <p:bldP spid="19" grpId="0"/>
      <p:bldP spid="28" grpId="0"/>
      <p:bldP spid="31" grpId="0" animBg="1"/>
      <p:bldP spid="32" grpId="0" animBg="1"/>
      <p:bldP spid="34" grpId="0"/>
      <p:bldP spid="35" grpId="0"/>
      <p:bldP spid="38" grpId="0" animBg="1"/>
      <p:bldP spid="39" grpId="0"/>
      <p:bldP spid="40" grpId="0" animBg="1"/>
      <p:bldP spid="41" grpId="0"/>
      <p:bldP spid="43" grpId="0"/>
      <p:bldP spid="46" grpId="0" animBg="1"/>
      <p:bldP spid="47" grpId="0" animBg="1"/>
      <p:bldP spid="48" grpId="0"/>
      <p:bldP spid="49" grpId="0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/>
      <p:bldP spid="6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imagesVQHEJD2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مستطيل 1"/>
          <p:cNvSpPr/>
          <p:nvPr/>
        </p:nvSpPr>
        <p:spPr>
          <a:xfrm>
            <a:off x="2857488" y="0"/>
            <a:ext cx="6286512" cy="11079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66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حقوق المواطن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 descr="https://encrypted-tbn3.gstatic.com/images?q=tbn:ANd9GcTWQG-7O6fHz3JpFZ4bsWQLjx_2F82PjZcwwnGLHj1ewAxwV91rA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05624" y="0"/>
            <a:ext cx="2238376" cy="2833669"/>
          </a:xfrm>
          <a:prstGeom prst="rect">
            <a:avLst/>
          </a:prstGeom>
          <a:noFill/>
        </p:spPr>
      </p:pic>
      <p:pic>
        <p:nvPicPr>
          <p:cNvPr id="18438" name="Picture 6" descr="https://encrypted-tbn2.gstatic.com/images?q=tbn:ANd9GcS4uSB3g6P6HmGBhWOJov2jphCxbiITBcr4FuiP_U14Z66XBNG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702" y="2857496"/>
            <a:ext cx="2209801" cy="2066925"/>
          </a:xfrm>
          <a:prstGeom prst="rect">
            <a:avLst/>
          </a:prstGeom>
          <a:noFill/>
        </p:spPr>
      </p:pic>
      <p:pic>
        <p:nvPicPr>
          <p:cNvPr id="5" name="صورة 4" descr="imagesFS3V10Y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3702" y="4929198"/>
            <a:ext cx="2071702" cy="178117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7" name="صورة 6" descr="kjj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1868" y="2571744"/>
            <a:ext cx="2390775" cy="19145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صورة 7" descr="بدون عنوان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86182" y="4643446"/>
            <a:ext cx="1781175" cy="192881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9" name="صورة 8" descr="imagesFXZV4CP8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14744" y="214290"/>
            <a:ext cx="2143125" cy="21431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8446" name="Picture 14" descr="https://encrypted-tbn0.gstatic.com/images?q=tbn:ANd9GcSaa3suzb9YMIM5ESBomPeqY98CmWd_KyGSMRSgMNgxUH5BQ5CW">
            <a:hlinkClick r:id="rId8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214290"/>
            <a:ext cx="2643174" cy="235743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8448" name="Picture 16" descr="https://encrypted-tbn2.gstatic.com/images?q=tbn:ANd9GcRQkkfGFesKlNrRk25OEk1VXnG8u6-7PlAr8FOa_GGH0vtP2K3A">
            <a:hlinkClick r:id="rId10"/>
          </p:cNvPr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57158" y="4572008"/>
            <a:ext cx="2428860" cy="207167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8450" name="Picture 18" descr="https://encrypted-tbn3.gstatic.com/images?q=tbn:ANd9GcTdu-U3sZqMljRfnkfu8mgmJuDXJOE5dD1IxWQ2-Z847lryyk6f">
            <a:hlinkClick r:id="rId12"/>
          </p:cNvPr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57159" y="2786059"/>
            <a:ext cx="2357454" cy="150019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5" name="تمرير عمودي 14"/>
          <p:cNvSpPr/>
          <p:nvPr/>
        </p:nvSpPr>
        <p:spPr>
          <a:xfrm>
            <a:off x="6143636" y="2571744"/>
            <a:ext cx="3000364" cy="4071966"/>
          </a:xfrm>
          <a:prstGeom prst="verticalScroll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 15"/>
          <p:cNvSpPr/>
          <p:nvPr/>
        </p:nvSpPr>
        <p:spPr>
          <a:xfrm>
            <a:off x="6715140" y="3143248"/>
            <a:ext cx="2000264" cy="310854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حرية الرأي والتعبير الذي لايتعارض مع المبادئ الإسلامية والاعتداء على الغير</a:t>
            </a:r>
          </a:p>
        </p:txBody>
      </p:sp>
      <p:sp>
        <p:nvSpPr>
          <p:cNvPr id="17" name="تمرير عمودي 16"/>
          <p:cNvSpPr/>
          <p:nvPr/>
        </p:nvSpPr>
        <p:spPr>
          <a:xfrm>
            <a:off x="3500430" y="4500570"/>
            <a:ext cx="2357454" cy="2071702"/>
          </a:xfrm>
          <a:prstGeom prst="verticalScroll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3714744" y="4929198"/>
            <a:ext cx="2000264" cy="138499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حق </a:t>
            </a:r>
          </a:p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التعليم</a:t>
            </a:r>
          </a:p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المجاني</a:t>
            </a:r>
          </a:p>
        </p:txBody>
      </p:sp>
      <p:sp>
        <p:nvSpPr>
          <p:cNvPr id="19" name="تمرير عمودي 18"/>
          <p:cNvSpPr/>
          <p:nvPr/>
        </p:nvSpPr>
        <p:spPr>
          <a:xfrm>
            <a:off x="214282" y="2571744"/>
            <a:ext cx="2714612" cy="2071702"/>
          </a:xfrm>
          <a:prstGeom prst="verticalScroll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/>
          <p:cNvSpPr/>
          <p:nvPr/>
        </p:nvSpPr>
        <p:spPr>
          <a:xfrm>
            <a:off x="642910" y="2928934"/>
            <a:ext cx="2000264" cy="138499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حق </a:t>
            </a:r>
          </a:p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الرعاية</a:t>
            </a:r>
          </a:p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الصحية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  <p:bldP spid="17" grpId="0" animBg="1"/>
      <p:bldP spid="18" grpId="0"/>
      <p:bldP spid="19" grpId="0" animBg="1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s://encrypted-tbn2.gstatic.com/images?q=tbn:ANd9GcQIiiXOXgac__XosdUci1Fwmzbll9tG2Lp-nwWOhBh5h9ELGdCj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5357818" cy="3429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" name="مستطيل 2"/>
          <p:cNvSpPr/>
          <p:nvPr/>
        </p:nvSpPr>
        <p:spPr>
          <a:xfrm rot="19741063">
            <a:off x="201259" y="345109"/>
            <a:ext cx="1509588" cy="95410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علاقته مع غير المسلم</a:t>
            </a:r>
          </a:p>
        </p:txBody>
      </p:sp>
      <p:sp>
        <p:nvSpPr>
          <p:cNvPr id="4" name="مستطيل 3"/>
          <p:cNvSpPr/>
          <p:nvPr/>
        </p:nvSpPr>
        <p:spPr>
          <a:xfrm rot="669828">
            <a:off x="5395255" y="1454410"/>
            <a:ext cx="3286148" cy="707886"/>
          </a:xfrm>
          <a:prstGeom prst="rect">
            <a:avLst/>
          </a:prstGeom>
          <a:solidFill>
            <a:srgbClr val="FF99FF"/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0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الأمان على حياتهم وأموالهم وإعراضهم ودينهم وكرامتهم</a:t>
            </a:r>
          </a:p>
        </p:txBody>
      </p:sp>
      <p:pic>
        <p:nvPicPr>
          <p:cNvPr id="20484" name="Picture 4" descr="https://encrypted-tbn3.gstatic.com/images?q=tbn:ANd9GcSZkFcZPtLCVhqt2v3Z52GeZx053GZB8-vNaDmjMM6BYgxJid2Y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29190" y="3286124"/>
            <a:ext cx="3929090" cy="3143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180</Words>
  <PresentationFormat>عرض على الشاشة (3:4)‏</PresentationFormat>
  <Paragraphs>59</Paragraphs>
  <Slides>8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Miss Khulod</dc:creator>
  <cp:lastModifiedBy>Miss Khulod</cp:lastModifiedBy>
  <cp:revision>48</cp:revision>
  <dcterms:created xsi:type="dcterms:W3CDTF">2014-12-02T17:19:07Z</dcterms:created>
  <dcterms:modified xsi:type="dcterms:W3CDTF">2014-12-04T11:51:25Z</dcterms:modified>
</cp:coreProperties>
</file>